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74" r:id="rId3"/>
    <p:sldId id="364" r:id="rId4"/>
    <p:sldId id="365" r:id="rId5"/>
    <p:sldId id="366" r:id="rId6"/>
    <p:sldId id="368" r:id="rId7"/>
    <p:sldId id="367" r:id="rId8"/>
    <p:sldId id="373" r:id="rId9"/>
    <p:sldId id="369" r:id="rId10"/>
    <p:sldId id="370" r:id="rId11"/>
    <p:sldId id="371" r:id="rId12"/>
    <p:sldId id="37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00"/>
    <a:srgbClr val="E2AC00"/>
    <a:srgbClr val="B4B000"/>
    <a:srgbClr val="009900"/>
    <a:srgbClr val="CE7F28"/>
    <a:srgbClr val="29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3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9T11:49:17.7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853ED-9D3E-4BCE-84AD-F9239FD9F4CD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7E9A8-6268-40CF-BF80-6B2A36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0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08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39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57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9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2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20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59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999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39048-A6BA-4F01-BC33-CDCA6D02F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63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222E-9C8D-65F6-D948-1F4F428BB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7619A-62C5-A1B3-4C0F-3F5197783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84DC-34E7-89CD-2CAB-8461D89D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A957-E972-19BA-C263-F83178D3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FBF88-C7AA-C735-EFD7-900DE657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7939-B2B3-0B3D-156A-C32A9A0D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D7456-2384-F8F3-E122-3E068075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C390E-47BD-A4F1-8AF9-21F4ECBC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741AE-356D-10A1-2407-7818250C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2D07-BF92-5A52-D2A8-E12E34A5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FF981-A5A7-A8C7-6410-8FB82F52B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42F73-CE01-7FE6-17DE-B12C667D4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60023-B753-AC8F-DCBF-99E1CBB1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21B7-0C82-D36E-E4D8-747EA48C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E6512-C41C-40DE-3CAD-390DEA87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86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36584-5D84-41FD-B565-AAE1A2B0002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02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4203" y="1882058"/>
            <a:ext cx="3663595" cy="256545"/>
          </a:xfrm>
        </p:spPr>
        <p:txBody>
          <a:bodyPr lIns="0" tIns="0" rIns="0" bIns="0"/>
          <a:lstStyle>
            <a:lvl1pPr>
              <a:defRPr sz="16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B474-CB8A-4E01-AAFA-0DF09740458F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68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8329" y="3990079"/>
            <a:ext cx="2463671" cy="28679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250168" cy="4276603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974065" y="895078"/>
            <a:ext cx="4242647" cy="1273809"/>
          </a:xfrm>
          <a:custGeom>
            <a:avLst/>
            <a:gdLst/>
            <a:ahLst/>
            <a:cxnLst/>
            <a:rect l="l" t="t" r="r" b="b"/>
            <a:pathLst>
              <a:path w="6363969" h="1910714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50" y="675665"/>
                </a:lnTo>
                <a:lnTo>
                  <a:pt x="205219" y="653884"/>
                </a:lnTo>
                <a:lnTo>
                  <a:pt x="172986" y="667181"/>
                </a:lnTo>
                <a:lnTo>
                  <a:pt x="149479" y="693534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59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50" y="1253528"/>
                </a:lnTo>
                <a:lnTo>
                  <a:pt x="421513" y="1105052"/>
                </a:lnTo>
                <a:lnTo>
                  <a:pt x="449884" y="1069086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4">
                <a:moveTo>
                  <a:pt x="6363475" y="918743"/>
                </a:moveTo>
                <a:lnTo>
                  <a:pt x="5633644" y="177304"/>
                </a:lnTo>
                <a:lnTo>
                  <a:pt x="1166761" y="177304"/>
                </a:lnTo>
                <a:lnTo>
                  <a:pt x="1166761" y="964869"/>
                </a:lnTo>
                <a:lnTo>
                  <a:pt x="1163789" y="996073"/>
                </a:lnTo>
                <a:lnTo>
                  <a:pt x="1162164" y="1001534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53" y="928725"/>
                </a:lnTo>
                <a:lnTo>
                  <a:pt x="1163713" y="933602"/>
                </a:lnTo>
                <a:lnTo>
                  <a:pt x="1166761" y="964869"/>
                </a:lnTo>
                <a:lnTo>
                  <a:pt x="1166761" y="177304"/>
                </a:lnTo>
                <a:lnTo>
                  <a:pt x="1158621" y="177304"/>
                </a:lnTo>
                <a:lnTo>
                  <a:pt x="1158621" y="1013510"/>
                </a:lnTo>
                <a:lnTo>
                  <a:pt x="1154836" y="1026312"/>
                </a:lnTo>
                <a:lnTo>
                  <a:pt x="1148689" y="1037958"/>
                </a:lnTo>
                <a:lnTo>
                  <a:pt x="1158621" y="1013510"/>
                </a:lnTo>
                <a:lnTo>
                  <a:pt x="1158621" y="177304"/>
                </a:lnTo>
                <a:lnTo>
                  <a:pt x="1158100" y="177304"/>
                </a:lnTo>
                <a:lnTo>
                  <a:pt x="1158100" y="914831"/>
                </a:lnTo>
                <a:lnTo>
                  <a:pt x="1149261" y="893089"/>
                </a:lnTo>
                <a:lnTo>
                  <a:pt x="1154645" y="903262"/>
                </a:lnTo>
                <a:lnTo>
                  <a:pt x="1158100" y="914831"/>
                </a:lnTo>
                <a:lnTo>
                  <a:pt x="1158100" y="177304"/>
                </a:lnTo>
                <a:lnTo>
                  <a:pt x="1142631" y="177304"/>
                </a:lnTo>
                <a:lnTo>
                  <a:pt x="1142631" y="1049439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31" y="1049439"/>
                </a:lnTo>
                <a:lnTo>
                  <a:pt x="1142631" y="177304"/>
                </a:lnTo>
                <a:lnTo>
                  <a:pt x="1142047" y="177304"/>
                </a:lnTo>
                <a:lnTo>
                  <a:pt x="1142047" y="879436"/>
                </a:lnTo>
                <a:lnTo>
                  <a:pt x="1123391" y="854976"/>
                </a:lnTo>
                <a:lnTo>
                  <a:pt x="1139634" y="874852"/>
                </a:lnTo>
                <a:lnTo>
                  <a:pt x="1142047" y="879436"/>
                </a:lnTo>
                <a:lnTo>
                  <a:pt x="1142047" y="177304"/>
                </a:lnTo>
                <a:lnTo>
                  <a:pt x="446811" y="177304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21"/>
                </a:lnTo>
                <a:lnTo>
                  <a:pt x="201714" y="0"/>
                </a:lnTo>
                <a:lnTo>
                  <a:pt x="160274" y="5321"/>
                </a:lnTo>
                <a:lnTo>
                  <a:pt x="121031" y="21259"/>
                </a:lnTo>
                <a:lnTo>
                  <a:pt x="86207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43" y="923353"/>
                </a:lnTo>
                <a:lnTo>
                  <a:pt x="762952" y="964819"/>
                </a:lnTo>
                <a:lnTo>
                  <a:pt x="757643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106" y="1882305"/>
                </a:lnTo>
                <a:lnTo>
                  <a:pt x="120980" y="1908708"/>
                </a:lnTo>
                <a:lnTo>
                  <a:pt x="125780" y="1910651"/>
                </a:lnTo>
                <a:lnTo>
                  <a:pt x="277583" y="1910651"/>
                </a:lnTo>
                <a:lnTo>
                  <a:pt x="282371" y="1908708"/>
                </a:lnTo>
                <a:lnTo>
                  <a:pt x="317207" y="1882305"/>
                </a:lnTo>
                <a:lnTo>
                  <a:pt x="484378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bg object 20"/>
          <p:cNvSpPr/>
          <p:nvPr/>
        </p:nvSpPr>
        <p:spPr>
          <a:xfrm>
            <a:off x="3780181" y="2153632"/>
            <a:ext cx="4273127" cy="1274657"/>
          </a:xfrm>
          <a:custGeom>
            <a:avLst/>
            <a:gdLst/>
            <a:ahLst/>
            <a:cxnLst/>
            <a:rect l="l" t="t" r="r" b="b"/>
            <a:pathLst>
              <a:path w="6409690" h="1911985">
                <a:moveTo>
                  <a:pt x="6257493" y="688530"/>
                </a:moveTo>
                <a:lnTo>
                  <a:pt x="6238481" y="667232"/>
                </a:lnTo>
                <a:lnTo>
                  <a:pt x="6206261" y="653935"/>
                </a:lnTo>
                <a:lnTo>
                  <a:pt x="6171006" y="655980"/>
                </a:lnTo>
                <a:lnTo>
                  <a:pt x="5989967" y="824280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75"/>
                </a:lnTo>
                <a:lnTo>
                  <a:pt x="5932843" y="986421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53"/>
                </a:lnTo>
                <a:lnTo>
                  <a:pt x="6257493" y="688530"/>
                </a:lnTo>
                <a:close/>
              </a:path>
              <a:path w="6409690" h="1911985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32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32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38" y="177342"/>
                </a:lnTo>
                <a:lnTo>
                  <a:pt x="5283238" y="860742"/>
                </a:lnTo>
                <a:lnTo>
                  <a:pt x="5269522" y="878827"/>
                </a:lnTo>
                <a:lnTo>
                  <a:pt x="5271516" y="875068"/>
                </a:lnTo>
                <a:lnTo>
                  <a:pt x="5283238" y="860742"/>
                </a:lnTo>
                <a:lnTo>
                  <a:pt x="5283238" y="177342"/>
                </a:lnTo>
                <a:lnTo>
                  <a:pt x="5261508" y="177342"/>
                </a:lnTo>
                <a:lnTo>
                  <a:pt x="5261508" y="1035697"/>
                </a:lnTo>
                <a:lnTo>
                  <a:pt x="5256669" y="1026515"/>
                </a:lnTo>
                <a:lnTo>
                  <a:pt x="5253444" y="1015733"/>
                </a:lnTo>
                <a:lnTo>
                  <a:pt x="5261508" y="1035697"/>
                </a:lnTo>
                <a:lnTo>
                  <a:pt x="5261508" y="177342"/>
                </a:lnTo>
                <a:lnTo>
                  <a:pt x="5261343" y="177342"/>
                </a:lnTo>
                <a:lnTo>
                  <a:pt x="5261343" y="894321"/>
                </a:lnTo>
                <a:lnTo>
                  <a:pt x="5253380" y="914006"/>
                </a:lnTo>
                <a:lnTo>
                  <a:pt x="5256517" y="903465"/>
                </a:lnTo>
                <a:lnTo>
                  <a:pt x="5261343" y="894321"/>
                </a:lnTo>
                <a:lnTo>
                  <a:pt x="5261343" y="177342"/>
                </a:lnTo>
                <a:lnTo>
                  <a:pt x="5248808" y="177342"/>
                </a:lnTo>
                <a:lnTo>
                  <a:pt x="5248808" y="1000239"/>
                </a:lnTo>
                <a:lnTo>
                  <a:pt x="5247602" y="996175"/>
                </a:lnTo>
                <a:lnTo>
                  <a:pt x="5245366" y="973277"/>
                </a:lnTo>
                <a:lnTo>
                  <a:pt x="5248808" y="1000239"/>
                </a:lnTo>
                <a:lnTo>
                  <a:pt x="5248808" y="177342"/>
                </a:lnTo>
                <a:lnTo>
                  <a:pt x="5248795" y="929449"/>
                </a:lnTo>
                <a:lnTo>
                  <a:pt x="5245379" y="956195"/>
                </a:lnTo>
                <a:lnTo>
                  <a:pt x="5247538" y="933704"/>
                </a:lnTo>
                <a:lnTo>
                  <a:pt x="5248795" y="929449"/>
                </a:lnTo>
                <a:lnTo>
                  <a:pt x="5248795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24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48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31" y="964971"/>
                </a:lnTo>
                <a:lnTo>
                  <a:pt x="5653252" y="923505"/>
                </a:lnTo>
                <a:lnTo>
                  <a:pt x="5669216" y="884262"/>
                </a:lnTo>
                <a:lnTo>
                  <a:pt x="5695848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bg object 21"/>
          <p:cNvSpPr/>
          <p:nvPr/>
        </p:nvSpPr>
        <p:spPr>
          <a:xfrm>
            <a:off x="5833032" y="1160903"/>
            <a:ext cx="563033" cy="672253"/>
          </a:xfrm>
          <a:custGeom>
            <a:avLst/>
            <a:gdLst/>
            <a:ahLst/>
            <a:cxnLst/>
            <a:rect l="l" t="t" r="r" b="b"/>
            <a:pathLst>
              <a:path w="844550" h="1008380">
                <a:moveTo>
                  <a:pt x="590177" y="1008380"/>
                </a:moveTo>
                <a:lnTo>
                  <a:pt x="60909" y="1008380"/>
                </a:lnTo>
                <a:lnTo>
                  <a:pt x="56664" y="1007110"/>
                </a:lnTo>
                <a:lnTo>
                  <a:pt x="48260" y="1005840"/>
                </a:lnTo>
                <a:lnTo>
                  <a:pt x="16045" y="985520"/>
                </a:lnTo>
                <a:lnTo>
                  <a:pt x="13344" y="982980"/>
                </a:lnTo>
                <a:lnTo>
                  <a:pt x="0" y="947420"/>
                </a:lnTo>
                <a:lnTo>
                  <a:pt x="8" y="59690"/>
                </a:lnTo>
                <a:lnTo>
                  <a:pt x="16107" y="21590"/>
                </a:lnTo>
                <a:lnTo>
                  <a:pt x="22160" y="15240"/>
                </a:lnTo>
                <a:lnTo>
                  <a:pt x="25452" y="12700"/>
                </a:lnTo>
                <a:lnTo>
                  <a:pt x="32566" y="7620"/>
                </a:lnTo>
                <a:lnTo>
                  <a:pt x="36321" y="6350"/>
                </a:lnTo>
                <a:lnTo>
                  <a:pt x="44224" y="2540"/>
                </a:lnTo>
                <a:lnTo>
                  <a:pt x="48297" y="1270"/>
                </a:lnTo>
                <a:lnTo>
                  <a:pt x="56686" y="0"/>
                </a:lnTo>
                <a:lnTo>
                  <a:pt x="594426" y="0"/>
                </a:lnTo>
                <a:lnTo>
                  <a:pt x="602842" y="1270"/>
                </a:lnTo>
                <a:lnTo>
                  <a:pt x="606928" y="2540"/>
                </a:lnTo>
                <a:lnTo>
                  <a:pt x="614854" y="6350"/>
                </a:lnTo>
                <a:lnTo>
                  <a:pt x="618619" y="7620"/>
                </a:lnTo>
                <a:lnTo>
                  <a:pt x="625752" y="12700"/>
                </a:lnTo>
                <a:lnTo>
                  <a:pt x="629052" y="15240"/>
                </a:lnTo>
                <a:lnTo>
                  <a:pt x="635117" y="21590"/>
                </a:lnTo>
                <a:lnTo>
                  <a:pt x="637825" y="25400"/>
                </a:lnTo>
                <a:lnTo>
                  <a:pt x="642589" y="31750"/>
                </a:lnTo>
                <a:lnTo>
                  <a:pt x="643930" y="34290"/>
                </a:lnTo>
                <a:lnTo>
                  <a:pt x="57188" y="34290"/>
                </a:lnTo>
                <a:lnTo>
                  <a:pt x="49652" y="38100"/>
                </a:lnTo>
                <a:lnTo>
                  <a:pt x="34455" y="60960"/>
                </a:lnTo>
                <a:lnTo>
                  <a:pt x="34458" y="631190"/>
                </a:lnTo>
                <a:lnTo>
                  <a:pt x="34576" y="951230"/>
                </a:lnTo>
                <a:lnTo>
                  <a:pt x="37592" y="958850"/>
                </a:lnTo>
                <a:lnTo>
                  <a:pt x="48001" y="969010"/>
                </a:lnTo>
                <a:lnTo>
                  <a:pt x="53207" y="971550"/>
                </a:lnTo>
                <a:lnTo>
                  <a:pt x="59247" y="972820"/>
                </a:lnTo>
                <a:lnTo>
                  <a:pt x="62098" y="972820"/>
                </a:lnTo>
                <a:lnTo>
                  <a:pt x="65321" y="974090"/>
                </a:lnTo>
                <a:lnTo>
                  <a:pt x="643232" y="974090"/>
                </a:lnTo>
                <a:lnTo>
                  <a:pt x="642561" y="975360"/>
                </a:lnTo>
                <a:lnTo>
                  <a:pt x="637797" y="982980"/>
                </a:lnTo>
                <a:lnTo>
                  <a:pt x="635090" y="985520"/>
                </a:lnTo>
                <a:lnTo>
                  <a:pt x="629028" y="991870"/>
                </a:lnTo>
                <a:lnTo>
                  <a:pt x="594425" y="1007110"/>
                </a:lnTo>
                <a:lnTo>
                  <a:pt x="590177" y="1008380"/>
                </a:lnTo>
                <a:close/>
              </a:path>
              <a:path w="844550" h="1008380">
                <a:moveTo>
                  <a:pt x="639708" y="236220"/>
                </a:moveTo>
                <a:lnTo>
                  <a:pt x="571261" y="236220"/>
                </a:lnTo>
                <a:lnTo>
                  <a:pt x="593772" y="223520"/>
                </a:lnTo>
                <a:lnTo>
                  <a:pt x="618446" y="208280"/>
                </a:lnTo>
                <a:lnTo>
                  <a:pt x="616748" y="133350"/>
                </a:lnTo>
                <a:lnTo>
                  <a:pt x="616656" y="55880"/>
                </a:lnTo>
                <a:lnTo>
                  <a:pt x="613640" y="49530"/>
                </a:lnTo>
                <a:lnTo>
                  <a:pt x="607577" y="43180"/>
                </a:lnTo>
                <a:lnTo>
                  <a:pt x="603200" y="38100"/>
                </a:lnTo>
                <a:lnTo>
                  <a:pt x="597953" y="35560"/>
                </a:lnTo>
                <a:lnTo>
                  <a:pt x="591836" y="34290"/>
                </a:lnTo>
                <a:lnTo>
                  <a:pt x="643930" y="34290"/>
                </a:lnTo>
                <a:lnTo>
                  <a:pt x="651208" y="140970"/>
                </a:lnTo>
                <a:lnTo>
                  <a:pt x="651320" y="158750"/>
                </a:lnTo>
                <a:lnTo>
                  <a:pt x="651403" y="189230"/>
                </a:lnTo>
                <a:lnTo>
                  <a:pt x="721307" y="189230"/>
                </a:lnTo>
                <a:lnTo>
                  <a:pt x="705047" y="198120"/>
                </a:lnTo>
                <a:lnTo>
                  <a:pt x="696940" y="203200"/>
                </a:lnTo>
                <a:lnTo>
                  <a:pt x="639708" y="236220"/>
                </a:lnTo>
                <a:close/>
              </a:path>
              <a:path w="844550" h="1008380">
                <a:moveTo>
                  <a:pt x="524174" y="793750"/>
                </a:moveTo>
                <a:lnTo>
                  <a:pt x="126910" y="793750"/>
                </a:lnTo>
                <a:lnTo>
                  <a:pt x="119940" y="792480"/>
                </a:lnTo>
                <a:lnTo>
                  <a:pt x="116556" y="791210"/>
                </a:lnTo>
                <a:lnTo>
                  <a:pt x="109994" y="788670"/>
                </a:lnTo>
                <a:lnTo>
                  <a:pt x="106878" y="786130"/>
                </a:lnTo>
                <a:lnTo>
                  <a:pt x="100975" y="782320"/>
                </a:lnTo>
                <a:lnTo>
                  <a:pt x="98245" y="781050"/>
                </a:lnTo>
                <a:lnTo>
                  <a:pt x="93229" y="775970"/>
                </a:lnTo>
                <a:lnTo>
                  <a:pt x="90990" y="772160"/>
                </a:lnTo>
                <a:lnTo>
                  <a:pt x="87051" y="767080"/>
                </a:lnTo>
                <a:lnTo>
                  <a:pt x="79944" y="124460"/>
                </a:lnTo>
                <a:lnTo>
                  <a:pt x="80290" y="121920"/>
                </a:lnTo>
                <a:lnTo>
                  <a:pt x="81675" y="114300"/>
                </a:lnTo>
                <a:lnTo>
                  <a:pt x="82702" y="110490"/>
                </a:lnTo>
                <a:lnTo>
                  <a:pt x="85423" y="104140"/>
                </a:lnTo>
                <a:lnTo>
                  <a:pt x="87091" y="101600"/>
                </a:lnTo>
                <a:lnTo>
                  <a:pt x="91042" y="95250"/>
                </a:lnTo>
                <a:lnTo>
                  <a:pt x="127030" y="74930"/>
                </a:lnTo>
                <a:lnTo>
                  <a:pt x="130553" y="73660"/>
                </a:lnTo>
                <a:lnTo>
                  <a:pt x="517097" y="73660"/>
                </a:lnTo>
                <a:lnTo>
                  <a:pt x="527919" y="74930"/>
                </a:lnTo>
                <a:lnTo>
                  <a:pt x="537910" y="78740"/>
                </a:lnTo>
                <a:lnTo>
                  <a:pt x="547069" y="82550"/>
                </a:lnTo>
                <a:lnTo>
                  <a:pt x="555396" y="90170"/>
                </a:lnTo>
                <a:lnTo>
                  <a:pt x="562024" y="97790"/>
                </a:lnTo>
                <a:lnTo>
                  <a:pt x="566775" y="106680"/>
                </a:lnTo>
                <a:lnTo>
                  <a:pt x="568487" y="111760"/>
                </a:lnTo>
                <a:lnTo>
                  <a:pt x="129561" y="111760"/>
                </a:lnTo>
                <a:lnTo>
                  <a:pt x="125677" y="113030"/>
                </a:lnTo>
                <a:lnTo>
                  <a:pt x="119218" y="120650"/>
                </a:lnTo>
                <a:lnTo>
                  <a:pt x="117607" y="124460"/>
                </a:lnTo>
                <a:lnTo>
                  <a:pt x="117756" y="744220"/>
                </a:lnTo>
                <a:lnTo>
                  <a:pt x="119368" y="748030"/>
                </a:lnTo>
                <a:lnTo>
                  <a:pt x="127662" y="755650"/>
                </a:lnTo>
                <a:lnTo>
                  <a:pt x="569001" y="755650"/>
                </a:lnTo>
                <a:lnTo>
                  <a:pt x="568487" y="756920"/>
                </a:lnTo>
                <a:lnTo>
                  <a:pt x="550133" y="782320"/>
                </a:lnTo>
                <a:lnTo>
                  <a:pt x="544221" y="787400"/>
                </a:lnTo>
                <a:lnTo>
                  <a:pt x="541101" y="788670"/>
                </a:lnTo>
                <a:lnTo>
                  <a:pt x="534533" y="791210"/>
                </a:lnTo>
                <a:lnTo>
                  <a:pt x="531147" y="792480"/>
                </a:lnTo>
                <a:lnTo>
                  <a:pt x="524174" y="793750"/>
                </a:lnTo>
                <a:close/>
              </a:path>
              <a:path w="844550" h="1008380">
                <a:moveTo>
                  <a:pt x="416623" y="674370"/>
                </a:moveTo>
                <a:lnTo>
                  <a:pt x="403440" y="674370"/>
                </a:lnTo>
                <a:lnTo>
                  <a:pt x="399226" y="668020"/>
                </a:lnTo>
                <a:lnTo>
                  <a:pt x="396376" y="655320"/>
                </a:lnTo>
                <a:lnTo>
                  <a:pt x="390465" y="626110"/>
                </a:lnTo>
                <a:lnTo>
                  <a:pt x="384508" y="598170"/>
                </a:lnTo>
                <a:lnTo>
                  <a:pt x="378597" y="570230"/>
                </a:lnTo>
                <a:lnTo>
                  <a:pt x="372826" y="541020"/>
                </a:lnTo>
                <a:lnTo>
                  <a:pt x="372604" y="538480"/>
                </a:lnTo>
                <a:lnTo>
                  <a:pt x="371610" y="537210"/>
                </a:lnTo>
                <a:lnTo>
                  <a:pt x="368079" y="533400"/>
                </a:lnTo>
                <a:lnTo>
                  <a:pt x="365975" y="532130"/>
                </a:lnTo>
                <a:lnTo>
                  <a:pt x="363530" y="532130"/>
                </a:lnTo>
                <a:lnTo>
                  <a:pt x="351859" y="529590"/>
                </a:lnTo>
                <a:lnTo>
                  <a:pt x="340625" y="525780"/>
                </a:lnTo>
                <a:lnTo>
                  <a:pt x="335237" y="521970"/>
                </a:lnTo>
                <a:lnTo>
                  <a:pt x="324920" y="516890"/>
                </a:lnTo>
                <a:lnTo>
                  <a:pt x="320068" y="513080"/>
                </a:lnTo>
                <a:lnTo>
                  <a:pt x="310974" y="505460"/>
                </a:lnTo>
                <a:lnTo>
                  <a:pt x="306801" y="500380"/>
                </a:lnTo>
                <a:lnTo>
                  <a:pt x="299202" y="491490"/>
                </a:lnTo>
                <a:lnTo>
                  <a:pt x="282016" y="453390"/>
                </a:lnTo>
                <a:lnTo>
                  <a:pt x="279578" y="435610"/>
                </a:lnTo>
                <a:lnTo>
                  <a:pt x="279680" y="422910"/>
                </a:lnTo>
                <a:lnTo>
                  <a:pt x="290740" y="382270"/>
                </a:lnTo>
                <a:lnTo>
                  <a:pt x="321477" y="346710"/>
                </a:lnTo>
                <a:lnTo>
                  <a:pt x="377476" y="325120"/>
                </a:lnTo>
                <a:lnTo>
                  <a:pt x="387188" y="322580"/>
                </a:lnTo>
                <a:lnTo>
                  <a:pt x="396970" y="321310"/>
                </a:lnTo>
                <a:lnTo>
                  <a:pt x="409390" y="318770"/>
                </a:lnTo>
                <a:lnTo>
                  <a:pt x="411125" y="317500"/>
                </a:lnTo>
                <a:lnTo>
                  <a:pt x="414843" y="317500"/>
                </a:lnTo>
                <a:lnTo>
                  <a:pt x="448699" y="306070"/>
                </a:lnTo>
                <a:lnTo>
                  <a:pt x="459587" y="300990"/>
                </a:lnTo>
                <a:lnTo>
                  <a:pt x="462562" y="299720"/>
                </a:lnTo>
                <a:lnTo>
                  <a:pt x="467891" y="297180"/>
                </a:lnTo>
                <a:lnTo>
                  <a:pt x="496600" y="280670"/>
                </a:lnTo>
                <a:lnTo>
                  <a:pt x="513574" y="270510"/>
                </a:lnTo>
                <a:lnTo>
                  <a:pt x="533582" y="259080"/>
                </a:lnTo>
                <a:lnTo>
                  <a:pt x="533582" y="128270"/>
                </a:lnTo>
                <a:lnTo>
                  <a:pt x="533436" y="124460"/>
                </a:lnTo>
                <a:lnTo>
                  <a:pt x="532182" y="120650"/>
                </a:lnTo>
                <a:lnTo>
                  <a:pt x="527209" y="115570"/>
                </a:lnTo>
                <a:lnTo>
                  <a:pt x="524043" y="113030"/>
                </a:lnTo>
                <a:lnTo>
                  <a:pt x="520196" y="111760"/>
                </a:lnTo>
                <a:lnTo>
                  <a:pt x="568487" y="111760"/>
                </a:lnTo>
                <a:lnTo>
                  <a:pt x="569771" y="115570"/>
                </a:lnTo>
                <a:lnTo>
                  <a:pt x="571013" y="125730"/>
                </a:lnTo>
                <a:lnTo>
                  <a:pt x="571261" y="125730"/>
                </a:lnTo>
                <a:lnTo>
                  <a:pt x="571261" y="236220"/>
                </a:lnTo>
                <a:lnTo>
                  <a:pt x="639708" y="236220"/>
                </a:lnTo>
                <a:lnTo>
                  <a:pt x="476815" y="330200"/>
                </a:lnTo>
                <a:lnTo>
                  <a:pt x="474808" y="331470"/>
                </a:lnTo>
                <a:lnTo>
                  <a:pt x="473321" y="332740"/>
                </a:lnTo>
                <a:lnTo>
                  <a:pt x="472353" y="335280"/>
                </a:lnTo>
                <a:lnTo>
                  <a:pt x="471763" y="336550"/>
                </a:lnTo>
                <a:lnTo>
                  <a:pt x="471598" y="337820"/>
                </a:lnTo>
                <a:lnTo>
                  <a:pt x="471858" y="339090"/>
                </a:lnTo>
                <a:lnTo>
                  <a:pt x="471838" y="340360"/>
                </a:lnTo>
                <a:lnTo>
                  <a:pt x="471981" y="340360"/>
                </a:lnTo>
                <a:lnTo>
                  <a:pt x="472100" y="341630"/>
                </a:lnTo>
                <a:lnTo>
                  <a:pt x="472348" y="342900"/>
                </a:lnTo>
                <a:lnTo>
                  <a:pt x="472725" y="342900"/>
                </a:lnTo>
                <a:lnTo>
                  <a:pt x="473365" y="345440"/>
                </a:lnTo>
                <a:lnTo>
                  <a:pt x="439260" y="345440"/>
                </a:lnTo>
                <a:lnTo>
                  <a:pt x="428969" y="347980"/>
                </a:lnTo>
                <a:lnTo>
                  <a:pt x="418747" y="349250"/>
                </a:lnTo>
                <a:lnTo>
                  <a:pt x="408619" y="351790"/>
                </a:lnTo>
                <a:lnTo>
                  <a:pt x="397987" y="354330"/>
                </a:lnTo>
                <a:lnTo>
                  <a:pt x="396623" y="354330"/>
                </a:lnTo>
                <a:lnTo>
                  <a:pt x="359440" y="364490"/>
                </a:lnTo>
                <a:lnTo>
                  <a:pt x="327096" y="387350"/>
                </a:lnTo>
                <a:lnTo>
                  <a:pt x="312706" y="424180"/>
                </a:lnTo>
                <a:lnTo>
                  <a:pt x="312511" y="431800"/>
                </a:lnTo>
                <a:lnTo>
                  <a:pt x="313705" y="439420"/>
                </a:lnTo>
                <a:lnTo>
                  <a:pt x="314548" y="447040"/>
                </a:lnTo>
                <a:lnTo>
                  <a:pt x="334025" y="481330"/>
                </a:lnTo>
                <a:lnTo>
                  <a:pt x="367625" y="500380"/>
                </a:lnTo>
                <a:lnTo>
                  <a:pt x="639910" y="500380"/>
                </a:lnTo>
                <a:lnTo>
                  <a:pt x="756062" y="516890"/>
                </a:lnTo>
                <a:lnTo>
                  <a:pt x="473593" y="516890"/>
                </a:lnTo>
                <a:lnTo>
                  <a:pt x="473736" y="518160"/>
                </a:lnTo>
                <a:lnTo>
                  <a:pt x="475422" y="525780"/>
                </a:lnTo>
                <a:lnTo>
                  <a:pt x="437897" y="525780"/>
                </a:lnTo>
                <a:lnTo>
                  <a:pt x="434674" y="527050"/>
                </a:lnTo>
                <a:lnTo>
                  <a:pt x="430212" y="527050"/>
                </a:lnTo>
                <a:lnTo>
                  <a:pt x="427610" y="528320"/>
                </a:lnTo>
                <a:lnTo>
                  <a:pt x="412488" y="530860"/>
                </a:lnTo>
                <a:lnTo>
                  <a:pt x="404804" y="533400"/>
                </a:lnTo>
                <a:lnTo>
                  <a:pt x="410397" y="558800"/>
                </a:lnTo>
                <a:lnTo>
                  <a:pt x="421397" y="612140"/>
                </a:lnTo>
                <a:lnTo>
                  <a:pt x="426990" y="637540"/>
                </a:lnTo>
                <a:lnTo>
                  <a:pt x="427114" y="638810"/>
                </a:lnTo>
                <a:lnTo>
                  <a:pt x="498635" y="638810"/>
                </a:lnTo>
                <a:lnTo>
                  <a:pt x="499269" y="645160"/>
                </a:lnTo>
                <a:lnTo>
                  <a:pt x="497111" y="652780"/>
                </a:lnTo>
                <a:lnTo>
                  <a:pt x="491654" y="656590"/>
                </a:lnTo>
                <a:lnTo>
                  <a:pt x="482641" y="660400"/>
                </a:lnTo>
                <a:lnTo>
                  <a:pt x="482021" y="660400"/>
                </a:lnTo>
                <a:lnTo>
                  <a:pt x="474460" y="661670"/>
                </a:lnTo>
                <a:lnTo>
                  <a:pt x="466776" y="664210"/>
                </a:lnTo>
                <a:lnTo>
                  <a:pt x="459215" y="665480"/>
                </a:lnTo>
                <a:lnTo>
                  <a:pt x="450382" y="666750"/>
                </a:lnTo>
                <a:lnTo>
                  <a:pt x="441538" y="669290"/>
                </a:lnTo>
                <a:lnTo>
                  <a:pt x="432670" y="670560"/>
                </a:lnTo>
                <a:lnTo>
                  <a:pt x="423767" y="673100"/>
                </a:lnTo>
                <a:lnTo>
                  <a:pt x="420218" y="673100"/>
                </a:lnTo>
                <a:lnTo>
                  <a:pt x="416623" y="674370"/>
                </a:lnTo>
                <a:close/>
              </a:path>
              <a:path w="844550" h="1008380">
                <a:moveTo>
                  <a:pt x="721307" y="189230"/>
                </a:moveTo>
                <a:lnTo>
                  <a:pt x="651403" y="189230"/>
                </a:lnTo>
                <a:lnTo>
                  <a:pt x="653808" y="186690"/>
                </a:lnTo>
                <a:lnTo>
                  <a:pt x="656163" y="185420"/>
                </a:lnTo>
                <a:lnTo>
                  <a:pt x="658642" y="184150"/>
                </a:lnTo>
                <a:lnTo>
                  <a:pt x="689999" y="165100"/>
                </a:lnTo>
                <a:lnTo>
                  <a:pt x="723093" y="146050"/>
                </a:lnTo>
                <a:lnTo>
                  <a:pt x="732658" y="140970"/>
                </a:lnTo>
                <a:lnTo>
                  <a:pt x="750732" y="129540"/>
                </a:lnTo>
                <a:lnTo>
                  <a:pt x="751971" y="129540"/>
                </a:lnTo>
                <a:lnTo>
                  <a:pt x="758273" y="158750"/>
                </a:lnTo>
                <a:lnTo>
                  <a:pt x="763617" y="184150"/>
                </a:lnTo>
                <a:lnTo>
                  <a:pt x="729414" y="184150"/>
                </a:lnTo>
                <a:lnTo>
                  <a:pt x="721307" y="189230"/>
                </a:lnTo>
                <a:close/>
              </a:path>
              <a:path w="844550" h="1008380">
                <a:moveTo>
                  <a:pt x="835317" y="523240"/>
                </a:moveTo>
                <a:lnTo>
                  <a:pt x="800681" y="523240"/>
                </a:lnTo>
                <a:lnTo>
                  <a:pt x="758293" y="321310"/>
                </a:lnTo>
                <a:lnTo>
                  <a:pt x="749988" y="281940"/>
                </a:lnTo>
                <a:lnTo>
                  <a:pt x="748997" y="278130"/>
                </a:lnTo>
                <a:lnTo>
                  <a:pt x="748129" y="273050"/>
                </a:lnTo>
                <a:lnTo>
                  <a:pt x="747138" y="267970"/>
                </a:lnTo>
                <a:lnTo>
                  <a:pt x="743586" y="251460"/>
                </a:lnTo>
                <a:lnTo>
                  <a:pt x="736436" y="217170"/>
                </a:lnTo>
                <a:lnTo>
                  <a:pt x="732884" y="200660"/>
                </a:lnTo>
                <a:lnTo>
                  <a:pt x="731645" y="195580"/>
                </a:lnTo>
                <a:lnTo>
                  <a:pt x="729414" y="184150"/>
                </a:lnTo>
                <a:lnTo>
                  <a:pt x="763617" y="184150"/>
                </a:lnTo>
                <a:lnTo>
                  <a:pt x="770830" y="218440"/>
                </a:lnTo>
                <a:lnTo>
                  <a:pt x="777132" y="247650"/>
                </a:lnTo>
                <a:lnTo>
                  <a:pt x="835317" y="523240"/>
                </a:lnTo>
                <a:close/>
              </a:path>
              <a:path w="844550" h="1008380">
                <a:moveTo>
                  <a:pt x="639910" y="500380"/>
                </a:moveTo>
                <a:lnTo>
                  <a:pt x="377288" y="500380"/>
                </a:lnTo>
                <a:lnTo>
                  <a:pt x="387907" y="499110"/>
                </a:lnTo>
                <a:lnTo>
                  <a:pt x="398491" y="499110"/>
                </a:lnTo>
                <a:lnTo>
                  <a:pt x="409039" y="497840"/>
                </a:lnTo>
                <a:lnTo>
                  <a:pt x="419553" y="495300"/>
                </a:lnTo>
                <a:lnTo>
                  <a:pt x="423271" y="495300"/>
                </a:lnTo>
                <a:lnTo>
                  <a:pt x="444404" y="491490"/>
                </a:lnTo>
                <a:lnTo>
                  <a:pt x="455098" y="488950"/>
                </a:lnTo>
                <a:lnTo>
                  <a:pt x="465908" y="487680"/>
                </a:lnTo>
                <a:lnTo>
                  <a:pt x="469255" y="487680"/>
                </a:lnTo>
                <a:lnTo>
                  <a:pt x="439260" y="345440"/>
                </a:lnTo>
                <a:lnTo>
                  <a:pt x="473365" y="345440"/>
                </a:lnTo>
                <a:lnTo>
                  <a:pt x="475922" y="355600"/>
                </a:lnTo>
                <a:lnTo>
                  <a:pt x="481758" y="383540"/>
                </a:lnTo>
                <a:lnTo>
                  <a:pt x="489893" y="422910"/>
                </a:lnTo>
                <a:lnTo>
                  <a:pt x="499993" y="473710"/>
                </a:lnTo>
                <a:lnTo>
                  <a:pt x="501232" y="476250"/>
                </a:lnTo>
                <a:lnTo>
                  <a:pt x="503959" y="481330"/>
                </a:lnTo>
                <a:lnTo>
                  <a:pt x="639910" y="500380"/>
                </a:lnTo>
                <a:close/>
              </a:path>
              <a:path w="844550" h="1008380">
                <a:moveTo>
                  <a:pt x="569001" y="755650"/>
                </a:moveTo>
                <a:lnTo>
                  <a:pt x="521597" y="755650"/>
                </a:lnTo>
                <a:lnTo>
                  <a:pt x="525481" y="754380"/>
                </a:lnTo>
                <a:lnTo>
                  <a:pt x="528748" y="751840"/>
                </a:lnTo>
                <a:lnTo>
                  <a:pt x="531963" y="748030"/>
                </a:lnTo>
                <a:lnTo>
                  <a:pt x="533574" y="744220"/>
                </a:lnTo>
                <a:lnTo>
                  <a:pt x="533582" y="525780"/>
                </a:lnTo>
                <a:lnTo>
                  <a:pt x="520401" y="523240"/>
                </a:lnTo>
                <a:lnTo>
                  <a:pt x="507244" y="521970"/>
                </a:lnTo>
                <a:lnTo>
                  <a:pt x="480906" y="518160"/>
                </a:lnTo>
                <a:lnTo>
                  <a:pt x="476072" y="518160"/>
                </a:lnTo>
                <a:lnTo>
                  <a:pt x="473593" y="516890"/>
                </a:lnTo>
                <a:lnTo>
                  <a:pt x="756062" y="516890"/>
                </a:lnTo>
                <a:lnTo>
                  <a:pt x="794856" y="521970"/>
                </a:lnTo>
                <a:lnTo>
                  <a:pt x="800681" y="523240"/>
                </a:lnTo>
                <a:lnTo>
                  <a:pt x="835317" y="523240"/>
                </a:lnTo>
                <a:lnTo>
                  <a:pt x="836926" y="530860"/>
                </a:lnTo>
                <a:lnTo>
                  <a:pt x="571261" y="530860"/>
                </a:lnTo>
                <a:lnTo>
                  <a:pt x="571141" y="744220"/>
                </a:lnTo>
                <a:lnTo>
                  <a:pt x="570908" y="746760"/>
                </a:lnTo>
                <a:lnTo>
                  <a:pt x="569516" y="754380"/>
                </a:lnTo>
                <a:lnTo>
                  <a:pt x="569001" y="755650"/>
                </a:lnTo>
                <a:close/>
              </a:path>
              <a:path w="844550" h="1008380">
                <a:moveTo>
                  <a:pt x="498635" y="638810"/>
                </a:moveTo>
                <a:lnTo>
                  <a:pt x="427114" y="638810"/>
                </a:lnTo>
                <a:lnTo>
                  <a:pt x="457108" y="631190"/>
                </a:lnTo>
                <a:lnTo>
                  <a:pt x="461322" y="631190"/>
                </a:lnTo>
                <a:lnTo>
                  <a:pt x="463429" y="629920"/>
                </a:lnTo>
                <a:lnTo>
                  <a:pt x="452228" y="577850"/>
                </a:lnTo>
                <a:lnTo>
                  <a:pt x="441119" y="525780"/>
                </a:lnTo>
                <a:lnTo>
                  <a:pt x="475422" y="525780"/>
                </a:lnTo>
                <a:lnTo>
                  <a:pt x="480168" y="548640"/>
                </a:lnTo>
                <a:lnTo>
                  <a:pt x="492403" y="607060"/>
                </a:lnTo>
                <a:lnTo>
                  <a:pt x="498382" y="636270"/>
                </a:lnTo>
                <a:lnTo>
                  <a:pt x="498635" y="638810"/>
                </a:lnTo>
                <a:close/>
              </a:path>
              <a:path w="844550" h="1008380">
                <a:moveTo>
                  <a:pt x="643232" y="974090"/>
                </a:moveTo>
                <a:lnTo>
                  <a:pt x="594362" y="974090"/>
                </a:lnTo>
                <a:lnTo>
                  <a:pt x="601633" y="970280"/>
                </a:lnTo>
                <a:lnTo>
                  <a:pt x="607700" y="963930"/>
                </a:lnTo>
                <a:lnTo>
                  <a:pt x="613739" y="958850"/>
                </a:lnTo>
                <a:lnTo>
                  <a:pt x="616755" y="951230"/>
                </a:lnTo>
                <a:lnTo>
                  <a:pt x="616748" y="535940"/>
                </a:lnTo>
                <a:lnTo>
                  <a:pt x="571261" y="530860"/>
                </a:lnTo>
                <a:lnTo>
                  <a:pt x="836926" y="530860"/>
                </a:lnTo>
                <a:lnTo>
                  <a:pt x="839071" y="541020"/>
                </a:lnTo>
                <a:lnTo>
                  <a:pt x="651205" y="541020"/>
                </a:lnTo>
                <a:lnTo>
                  <a:pt x="651200" y="947420"/>
                </a:lnTo>
                <a:lnTo>
                  <a:pt x="650778" y="951230"/>
                </a:lnTo>
                <a:lnTo>
                  <a:pt x="649099" y="960120"/>
                </a:lnTo>
                <a:lnTo>
                  <a:pt x="647858" y="963930"/>
                </a:lnTo>
                <a:lnTo>
                  <a:pt x="644573" y="971550"/>
                </a:lnTo>
                <a:lnTo>
                  <a:pt x="643232" y="974090"/>
                </a:lnTo>
                <a:close/>
              </a:path>
              <a:path w="844550" h="1008380">
                <a:moveTo>
                  <a:pt x="844434" y="566420"/>
                </a:moveTo>
                <a:lnTo>
                  <a:pt x="802169" y="561340"/>
                </a:lnTo>
                <a:lnTo>
                  <a:pt x="651205" y="541020"/>
                </a:lnTo>
                <a:lnTo>
                  <a:pt x="839071" y="541020"/>
                </a:lnTo>
                <a:lnTo>
                  <a:pt x="844434" y="566420"/>
                </a:lnTo>
                <a:close/>
              </a:path>
              <a:path w="844550" h="1008380">
                <a:moveTo>
                  <a:pt x="329184" y="934720"/>
                </a:moveTo>
                <a:lnTo>
                  <a:pt x="322023" y="934720"/>
                </a:lnTo>
                <a:lnTo>
                  <a:pt x="318476" y="933450"/>
                </a:lnTo>
                <a:lnTo>
                  <a:pt x="311452" y="932180"/>
                </a:lnTo>
                <a:lnTo>
                  <a:pt x="278269" y="906780"/>
                </a:lnTo>
                <a:lnTo>
                  <a:pt x="276589" y="904240"/>
                </a:lnTo>
                <a:lnTo>
                  <a:pt x="273849" y="897890"/>
                </a:lnTo>
                <a:lnTo>
                  <a:pt x="272814" y="894080"/>
                </a:lnTo>
                <a:lnTo>
                  <a:pt x="271417" y="886460"/>
                </a:lnTo>
                <a:lnTo>
                  <a:pt x="271068" y="883920"/>
                </a:lnTo>
                <a:lnTo>
                  <a:pt x="271068" y="876300"/>
                </a:lnTo>
                <a:lnTo>
                  <a:pt x="282248" y="847090"/>
                </a:lnTo>
                <a:lnTo>
                  <a:pt x="284509" y="843280"/>
                </a:lnTo>
                <a:lnTo>
                  <a:pt x="289573" y="838200"/>
                </a:lnTo>
                <a:lnTo>
                  <a:pt x="292328" y="836930"/>
                </a:lnTo>
                <a:lnTo>
                  <a:pt x="298282" y="831850"/>
                </a:lnTo>
                <a:lnTo>
                  <a:pt x="301425" y="830580"/>
                </a:lnTo>
                <a:lnTo>
                  <a:pt x="308042" y="828040"/>
                </a:lnTo>
                <a:lnTo>
                  <a:pt x="311452" y="826770"/>
                </a:lnTo>
                <a:lnTo>
                  <a:pt x="318476" y="825500"/>
                </a:lnTo>
                <a:lnTo>
                  <a:pt x="332731" y="825500"/>
                </a:lnTo>
                <a:lnTo>
                  <a:pt x="358879" y="836930"/>
                </a:lnTo>
                <a:lnTo>
                  <a:pt x="361634" y="838200"/>
                </a:lnTo>
                <a:lnTo>
                  <a:pt x="366698" y="843280"/>
                </a:lnTo>
                <a:lnTo>
                  <a:pt x="368959" y="847090"/>
                </a:lnTo>
                <a:lnTo>
                  <a:pt x="372937" y="852170"/>
                </a:lnTo>
                <a:lnTo>
                  <a:pt x="374617" y="855980"/>
                </a:lnTo>
                <a:lnTo>
                  <a:pt x="322481" y="855980"/>
                </a:lnTo>
                <a:lnTo>
                  <a:pt x="319477" y="857250"/>
                </a:lnTo>
                <a:lnTo>
                  <a:pt x="302054" y="876300"/>
                </a:lnTo>
                <a:lnTo>
                  <a:pt x="302054" y="882650"/>
                </a:lnTo>
                <a:lnTo>
                  <a:pt x="319477" y="902970"/>
                </a:lnTo>
                <a:lnTo>
                  <a:pt x="375165" y="902970"/>
                </a:lnTo>
                <a:lnTo>
                  <a:pt x="374617" y="904240"/>
                </a:lnTo>
                <a:lnTo>
                  <a:pt x="372937" y="906780"/>
                </a:lnTo>
                <a:lnTo>
                  <a:pt x="368959" y="913130"/>
                </a:lnTo>
                <a:lnTo>
                  <a:pt x="366698" y="915670"/>
                </a:lnTo>
                <a:lnTo>
                  <a:pt x="332731" y="933450"/>
                </a:lnTo>
                <a:lnTo>
                  <a:pt x="329184" y="934720"/>
                </a:lnTo>
                <a:close/>
              </a:path>
              <a:path w="844550" h="1008380">
                <a:moveTo>
                  <a:pt x="375165" y="902970"/>
                </a:moveTo>
                <a:lnTo>
                  <a:pt x="331723" y="902970"/>
                </a:lnTo>
                <a:lnTo>
                  <a:pt x="337484" y="900430"/>
                </a:lnTo>
                <a:lnTo>
                  <a:pt x="340028" y="899160"/>
                </a:lnTo>
                <a:lnTo>
                  <a:pt x="349153" y="876300"/>
                </a:lnTo>
                <a:lnTo>
                  <a:pt x="348555" y="873760"/>
                </a:lnTo>
                <a:lnTo>
                  <a:pt x="328726" y="855980"/>
                </a:lnTo>
                <a:lnTo>
                  <a:pt x="374617" y="855980"/>
                </a:lnTo>
                <a:lnTo>
                  <a:pt x="377358" y="862330"/>
                </a:lnTo>
                <a:lnTo>
                  <a:pt x="378392" y="866140"/>
                </a:lnTo>
                <a:lnTo>
                  <a:pt x="379790" y="872490"/>
                </a:lnTo>
                <a:lnTo>
                  <a:pt x="380139" y="876300"/>
                </a:lnTo>
                <a:lnTo>
                  <a:pt x="380139" y="883920"/>
                </a:lnTo>
                <a:lnTo>
                  <a:pt x="379790" y="886460"/>
                </a:lnTo>
                <a:lnTo>
                  <a:pt x="378392" y="894080"/>
                </a:lnTo>
                <a:lnTo>
                  <a:pt x="377358" y="897890"/>
                </a:lnTo>
                <a:lnTo>
                  <a:pt x="375165" y="902970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bg object 22"/>
          <p:cNvSpPr/>
          <p:nvPr/>
        </p:nvSpPr>
        <p:spPr>
          <a:xfrm>
            <a:off x="4872786" y="3640048"/>
            <a:ext cx="4242647" cy="1273809"/>
          </a:xfrm>
          <a:custGeom>
            <a:avLst/>
            <a:gdLst/>
            <a:ahLst/>
            <a:cxnLst/>
            <a:rect l="l" t="t" r="r" b="b"/>
            <a:pathLst>
              <a:path w="6363969" h="1910715">
                <a:moveTo>
                  <a:pt x="466191" y="894600"/>
                </a:moveTo>
                <a:lnTo>
                  <a:pt x="449884" y="860056"/>
                </a:lnTo>
                <a:lnTo>
                  <a:pt x="421513" y="824230"/>
                </a:lnTo>
                <a:lnTo>
                  <a:pt x="273037" y="675652"/>
                </a:lnTo>
                <a:lnTo>
                  <a:pt x="205219" y="653872"/>
                </a:lnTo>
                <a:lnTo>
                  <a:pt x="172986" y="667181"/>
                </a:lnTo>
                <a:lnTo>
                  <a:pt x="149479" y="693521"/>
                </a:lnTo>
                <a:lnTo>
                  <a:pt x="140373" y="730580"/>
                </a:lnTo>
                <a:lnTo>
                  <a:pt x="140373" y="1198600"/>
                </a:lnTo>
                <a:lnTo>
                  <a:pt x="149479" y="1235646"/>
                </a:lnTo>
                <a:lnTo>
                  <a:pt x="169913" y="1258544"/>
                </a:lnTo>
                <a:lnTo>
                  <a:pt x="264744" y="1258544"/>
                </a:lnTo>
                <a:lnTo>
                  <a:pt x="273037" y="1253515"/>
                </a:lnTo>
                <a:lnTo>
                  <a:pt x="421513" y="1105052"/>
                </a:lnTo>
                <a:lnTo>
                  <a:pt x="449884" y="1069073"/>
                </a:lnTo>
                <a:lnTo>
                  <a:pt x="466191" y="1034453"/>
                </a:lnTo>
                <a:lnTo>
                  <a:pt x="466191" y="894600"/>
                </a:lnTo>
                <a:close/>
              </a:path>
              <a:path w="6363969" h="1910715">
                <a:moveTo>
                  <a:pt x="6363475" y="918743"/>
                </a:moveTo>
                <a:lnTo>
                  <a:pt x="5633631" y="177292"/>
                </a:lnTo>
                <a:lnTo>
                  <a:pt x="1166761" y="177292"/>
                </a:lnTo>
                <a:lnTo>
                  <a:pt x="1166761" y="964857"/>
                </a:lnTo>
                <a:lnTo>
                  <a:pt x="1163789" y="996073"/>
                </a:lnTo>
                <a:lnTo>
                  <a:pt x="1162151" y="1001585"/>
                </a:lnTo>
                <a:lnTo>
                  <a:pt x="1164615" y="982472"/>
                </a:lnTo>
                <a:lnTo>
                  <a:pt x="1164615" y="947166"/>
                </a:lnTo>
                <a:lnTo>
                  <a:pt x="1162227" y="928649"/>
                </a:lnTo>
                <a:lnTo>
                  <a:pt x="1163713" y="933589"/>
                </a:lnTo>
                <a:lnTo>
                  <a:pt x="1166761" y="964857"/>
                </a:lnTo>
                <a:lnTo>
                  <a:pt x="1166761" y="177292"/>
                </a:lnTo>
                <a:lnTo>
                  <a:pt x="1158646" y="177292"/>
                </a:lnTo>
                <a:lnTo>
                  <a:pt x="1158646" y="1013434"/>
                </a:lnTo>
                <a:lnTo>
                  <a:pt x="1154836" y="1026299"/>
                </a:lnTo>
                <a:lnTo>
                  <a:pt x="1148689" y="1037945"/>
                </a:lnTo>
                <a:lnTo>
                  <a:pt x="1158646" y="1013434"/>
                </a:lnTo>
                <a:lnTo>
                  <a:pt x="1158646" y="177292"/>
                </a:lnTo>
                <a:lnTo>
                  <a:pt x="1158125" y="177292"/>
                </a:lnTo>
                <a:lnTo>
                  <a:pt x="1158125" y="914933"/>
                </a:lnTo>
                <a:lnTo>
                  <a:pt x="1149235" y="893038"/>
                </a:lnTo>
                <a:lnTo>
                  <a:pt x="1154645" y="903262"/>
                </a:lnTo>
                <a:lnTo>
                  <a:pt x="1158125" y="914933"/>
                </a:lnTo>
                <a:lnTo>
                  <a:pt x="1158125" y="177292"/>
                </a:lnTo>
                <a:lnTo>
                  <a:pt x="1142619" y="177292"/>
                </a:lnTo>
                <a:lnTo>
                  <a:pt x="1142619" y="1049451"/>
                </a:lnTo>
                <a:lnTo>
                  <a:pt x="1139850" y="1054709"/>
                </a:lnTo>
                <a:lnTo>
                  <a:pt x="1122032" y="1076426"/>
                </a:lnTo>
                <a:lnTo>
                  <a:pt x="1142619" y="1049451"/>
                </a:lnTo>
                <a:lnTo>
                  <a:pt x="1142619" y="177292"/>
                </a:lnTo>
                <a:lnTo>
                  <a:pt x="1142060" y="177292"/>
                </a:lnTo>
                <a:lnTo>
                  <a:pt x="1142060" y="879449"/>
                </a:lnTo>
                <a:lnTo>
                  <a:pt x="1123353" y="854938"/>
                </a:lnTo>
                <a:lnTo>
                  <a:pt x="1139634" y="874839"/>
                </a:lnTo>
                <a:lnTo>
                  <a:pt x="1142060" y="879449"/>
                </a:lnTo>
                <a:lnTo>
                  <a:pt x="1142060" y="177292"/>
                </a:lnTo>
                <a:lnTo>
                  <a:pt x="446798" y="177292"/>
                </a:lnTo>
                <a:lnTo>
                  <a:pt x="317309" y="47840"/>
                </a:lnTo>
                <a:lnTo>
                  <a:pt x="282435" y="21259"/>
                </a:lnTo>
                <a:lnTo>
                  <a:pt x="243166" y="5308"/>
                </a:lnTo>
                <a:lnTo>
                  <a:pt x="201714" y="0"/>
                </a:lnTo>
                <a:lnTo>
                  <a:pt x="160274" y="5308"/>
                </a:lnTo>
                <a:lnTo>
                  <a:pt x="121031" y="21259"/>
                </a:lnTo>
                <a:lnTo>
                  <a:pt x="86194" y="47840"/>
                </a:lnTo>
                <a:lnTo>
                  <a:pt x="0" y="134048"/>
                </a:lnTo>
                <a:lnTo>
                  <a:pt x="715111" y="849261"/>
                </a:lnTo>
                <a:lnTo>
                  <a:pt x="741692" y="884097"/>
                </a:lnTo>
                <a:lnTo>
                  <a:pt x="757631" y="923353"/>
                </a:lnTo>
                <a:lnTo>
                  <a:pt x="762952" y="964819"/>
                </a:lnTo>
                <a:lnTo>
                  <a:pt x="757631" y="1006271"/>
                </a:lnTo>
                <a:lnTo>
                  <a:pt x="741692" y="1045527"/>
                </a:lnTo>
                <a:lnTo>
                  <a:pt x="715111" y="1080363"/>
                </a:lnTo>
                <a:lnTo>
                  <a:pt x="0" y="1796097"/>
                </a:lnTo>
                <a:lnTo>
                  <a:pt x="86093" y="1882292"/>
                </a:lnTo>
                <a:lnTo>
                  <a:pt x="120967" y="1908708"/>
                </a:lnTo>
                <a:lnTo>
                  <a:pt x="125768" y="1910638"/>
                </a:lnTo>
                <a:lnTo>
                  <a:pt x="277571" y="1910638"/>
                </a:lnTo>
                <a:lnTo>
                  <a:pt x="282371" y="1908708"/>
                </a:lnTo>
                <a:lnTo>
                  <a:pt x="317207" y="1882292"/>
                </a:lnTo>
                <a:lnTo>
                  <a:pt x="484365" y="1715096"/>
                </a:lnTo>
                <a:lnTo>
                  <a:pt x="5669991" y="1715096"/>
                </a:lnTo>
                <a:lnTo>
                  <a:pt x="6363475" y="1010958"/>
                </a:lnTo>
                <a:lnTo>
                  <a:pt x="6363475" y="918743"/>
                </a:lnTo>
                <a:close/>
              </a:path>
            </a:pathLst>
          </a:custGeom>
          <a:solidFill>
            <a:srgbClr val="1B5738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bg object 23"/>
          <p:cNvSpPr/>
          <p:nvPr/>
        </p:nvSpPr>
        <p:spPr>
          <a:xfrm>
            <a:off x="3678902" y="4898602"/>
            <a:ext cx="4273127" cy="1274657"/>
          </a:xfrm>
          <a:custGeom>
            <a:avLst/>
            <a:gdLst/>
            <a:ahLst/>
            <a:cxnLst/>
            <a:rect l="l" t="t" r="r" b="b"/>
            <a:pathLst>
              <a:path w="6409690" h="1911984">
                <a:moveTo>
                  <a:pt x="6257493" y="688530"/>
                </a:moveTo>
                <a:lnTo>
                  <a:pt x="6238481" y="667232"/>
                </a:lnTo>
                <a:lnTo>
                  <a:pt x="6206261" y="653923"/>
                </a:lnTo>
                <a:lnTo>
                  <a:pt x="6171006" y="655980"/>
                </a:lnTo>
                <a:lnTo>
                  <a:pt x="5989967" y="824268"/>
                </a:lnTo>
                <a:lnTo>
                  <a:pt x="5961405" y="860234"/>
                </a:lnTo>
                <a:lnTo>
                  <a:pt x="5942368" y="900353"/>
                </a:lnTo>
                <a:lnTo>
                  <a:pt x="5932843" y="942962"/>
                </a:lnTo>
                <a:lnTo>
                  <a:pt x="5932843" y="986409"/>
                </a:lnTo>
                <a:lnTo>
                  <a:pt x="5942368" y="1029030"/>
                </a:lnTo>
                <a:lnTo>
                  <a:pt x="5961405" y="1069149"/>
                </a:lnTo>
                <a:lnTo>
                  <a:pt x="5989967" y="1105103"/>
                </a:lnTo>
                <a:lnTo>
                  <a:pt x="6138430" y="1253667"/>
                </a:lnTo>
                <a:lnTo>
                  <a:pt x="6146558" y="1258595"/>
                </a:lnTo>
                <a:lnTo>
                  <a:pt x="6241656" y="1258595"/>
                </a:lnTo>
                <a:lnTo>
                  <a:pt x="6257493" y="1240840"/>
                </a:lnTo>
                <a:lnTo>
                  <a:pt x="6257493" y="688530"/>
                </a:lnTo>
                <a:close/>
              </a:path>
              <a:path w="6409690" h="1911984">
                <a:moveTo>
                  <a:pt x="6409423" y="131851"/>
                </a:moveTo>
                <a:lnTo>
                  <a:pt x="6325057" y="47485"/>
                </a:lnTo>
                <a:lnTo>
                  <a:pt x="6290183" y="21069"/>
                </a:lnTo>
                <a:lnTo>
                  <a:pt x="6250914" y="5219"/>
                </a:lnTo>
                <a:lnTo>
                  <a:pt x="6209855" y="0"/>
                </a:lnTo>
                <a:lnTo>
                  <a:pt x="6209055" y="0"/>
                </a:lnTo>
                <a:lnTo>
                  <a:pt x="6167996" y="5219"/>
                </a:lnTo>
                <a:lnTo>
                  <a:pt x="6128728" y="21069"/>
                </a:lnTo>
                <a:lnTo>
                  <a:pt x="6093853" y="47485"/>
                </a:lnTo>
                <a:lnTo>
                  <a:pt x="5916930" y="224396"/>
                </a:lnTo>
                <a:lnTo>
                  <a:pt x="5916930" y="177342"/>
                </a:lnTo>
                <a:lnTo>
                  <a:pt x="5286133" y="177342"/>
                </a:lnTo>
                <a:lnTo>
                  <a:pt x="5286133" y="1072629"/>
                </a:lnTo>
                <a:lnTo>
                  <a:pt x="5271681" y="1054925"/>
                </a:lnTo>
                <a:lnTo>
                  <a:pt x="5269331" y="1050493"/>
                </a:lnTo>
                <a:lnTo>
                  <a:pt x="5286133" y="1072629"/>
                </a:lnTo>
                <a:lnTo>
                  <a:pt x="5286133" y="177342"/>
                </a:lnTo>
                <a:lnTo>
                  <a:pt x="5283251" y="177342"/>
                </a:lnTo>
                <a:lnTo>
                  <a:pt x="5283251" y="860717"/>
                </a:lnTo>
                <a:lnTo>
                  <a:pt x="5269509" y="878827"/>
                </a:lnTo>
                <a:lnTo>
                  <a:pt x="5271503" y="875068"/>
                </a:lnTo>
                <a:lnTo>
                  <a:pt x="5283251" y="860717"/>
                </a:lnTo>
                <a:lnTo>
                  <a:pt x="5283251" y="177342"/>
                </a:lnTo>
                <a:lnTo>
                  <a:pt x="5261483" y="177342"/>
                </a:lnTo>
                <a:lnTo>
                  <a:pt x="5261483" y="1035634"/>
                </a:lnTo>
                <a:lnTo>
                  <a:pt x="5256669" y="1026502"/>
                </a:lnTo>
                <a:lnTo>
                  <a:pt x="5253482" y="1015847"/>
                </a:lnTo>
                <a:lnTo>
                  <a:pt x="5261483" y="1035634"/>
                </a:lnTo>
                <a:lnTo>
                  <a:pt x="5261483" y="177342"/>
                </a:lnTo>
                <a:lnTo>
                  <a:pt x="5261305" y="177342"/>
                </a:lnTo>
                <a:lnTo>
                  <a:pt x="5261305" y="894397"/>
                </a:lnTo>
                <a:lnTo>
                  <a:pt x="5253418" y="913892"/>
                </a:lnTo>
                <a:lnTo>
                  <a:pt x="5256517" y="903465"/>
                </a:lnTo>
                <a:lnTo>
                  <a:pt x="5261305" y="894397"/>
                </a:lnTo>
                <a:lnTo>
                  <a:pt x="5261305" y="177342"/>
                </a:lnTo>
                <a:lnTo>
                  <a:pt x="5248795" y="177342"/>
                </a:lnTo>
                <a:lnTo>
                  <a:pt x="5248795" y="1000175"/>
                </a:lnTo>
                <a:lnTo>
                  <a:pt x="5247602" y="996175"/>
                </a:lnTo>
                <a:lnTo>
                  <a:pt x="5245366" y="973328"/>
                </a:lnTo>
                <a:lnTo>
                  <a:pt x="5248795" y="1000175"/>
                </a:lnTo>
                <a:lnTo>
                  <a:pt x="5248795" y="177342"/>
                </a:lnTo>
                <a:lnTo>
                  <a:pt x="5248783" y="929513"/>
                </a:lnTo>
                <a:lnTo>
                  <a:pt x="5245392" y="956068"/>
                </a:lnTo>
                <a:lnTo>
                  <a:pt x="5247538" y="933704"/>
                </a:lnTo>
                <a:lnTo>
                  <a:pt x="5248783" y="929513"/>
                </a:lnTo>
                <a:lnTo>
                  <a:pt x="5248783" y="177342"/>
                </a:lnTo>
                <a:lnTo>
                  <a:pt x="775944" y="177342"/>
                </a:lnTo>
                <a:lnTo>
                  <a:pt x="0" y="964399"/>
                </a:lnTo>
                <a:lnTo>
                  <a:pt x="739279" y="1715147"/>
                </a:lnTo>
                <a:lnTo>
                  <a:pt x="5916930" y="1715147"/>
                </a:lnTo>
                <a:lnTo>
                  <a:pt x="5916930" y="1705063"/>
                </a:lnTo>
                <a:lnTo>
                  <a:pt x="6093853" y="1881936"/>
                </a:lnTo>
                <a:lnTo>
                  <a:pt x="6128728" y="1908517"/>
                </a:lnTo>
                <a:lnTo>
                  <a:pt x="6136411" y="1911642"/>
                </a:lnTo>
                <a:lnTo>
                  <a:pt x="6282499" y="1911642"/>
                </a:lnTo>
                <a:lnTo>
                  <a:pt x="6290183" y="1908517"/>
                </a:lnTo>
                <a:lnTo>
                  <a:pt x="6325057" y="1881936"/>
                </a:lnTo>
                <a:lnTo>
                  <a:pt x="6409423" y="1797570"/>
                </a:lnTo>
                <a:lnTo>
                  <a:pt x="6409423" y="1793900"/>
                </a:lnTo>
                <a:lnTo>
                  <a:pt x="5695835" y="1080516"/>
                </a:lnTo>
                <a:lnTo>
                  <a:pt x="5669216" y="1045679"/>
                </a:lnTo>
                <a:lnTo>
                  <a:pt x="5653252" y="1006424"/>
                </a:lnTo>
                <a:lnTo>
                  <a:pt x="5647918" y="964958"/>
                </a:lnTo>
                <a:lnTo>
                  <a:pt x="5653252" y="923505"/>
                </a:lnTo>
                <a:lnTo>
                  <a:pt x="5669216" y="884250"/>
                </a:lnTo>
                <a:lnTo>
                  <a:pt x="5695835" y="849414"/>
                </a:lnTo>
                <a:lnTo>
                  <a:pt x="6409423" y="135521"/>
                </a:lnTo>
                <a:lnTo>
                  <a:pt x="6409423" y="131851"/>
                </a:lnTo>
                <a:close/>
              </a:path>
            </a:pathLst>
          </a:custGeom>
          <a:solidFill>
            <a:srgbClr val="387D5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3752" y="2408562"/>
            <a:ext cx="647258" cy="699347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5651960" y="3971935"/>
            <a:ext cx="619337" cy="597746"/>
          </a:xfrm>
          <a:custGeom>
            <a:avLst/>
            <a:gdLst/>
            <a:ahLst/>
            <a:cxnLst/>
            <a:rect l="l" t="t" r="r" b="b"/>
            <a:pathLst>
              <a:path w="929004" h="896620">
                <a:moveTo>
                  <a:pt x="261811" y="523239"/>
                </a:moveTo>
                <a:lnTo>
                  <a:pt x="209054" y="518159"/>
                </a:lnTo>
                <a:lnTo>
                  <a:pt x="159912" y="502919"/>
                </a:lnTo>
                <a:lnTo>
                  <a:pt x="115439" y="478789"/>
                </a:lnTo>
                <a:lnTo>
                  <a:pt x="76693" y="445769"/>
                </a:lnTo>
                <a:lnTo>
                  <a:pt x="44723" y="407669"/>
                </a:lnTo>
                <a:lnTo>
                  <a:pt x="20580" y="363219"/>
                </a:lnTo>
                <a:lnTo>
                  <a:pt x="5321" y="313689"/>
                </a:lnTo>
                <a:lnTo>
                  <a:pt x="0" y="261619"/>
                </a:lnTo>
                <a:lnTo>
                  <a:pt x="5321" y="208279"/>
                </a:lnTo>
                <a:lnTo>
                  <a:pt x="20580" y="158749"/>
                </a:lnTo>
                <a:lnTo>
                  <a:pt x="44723" y="114299"/>
                </a:lnTo>
                <a:lnTo>
                  <a:pt x="76693" y="76199"/>
                </a:lnTo>
                <a:lnTo>
                  <a:pt x="115430" y="44449"/>
                </a:lnTo>
                <a:lnTo>
                  <a:pt x="159903" y="20319"/>
                </a:lnTo>
                <a:lnTo>
                  <a:pt x="209051" y="5079"/>
                </a:lnTo>
                <a:lnTo>
                  <a:pt x="261811" y="0"/>
                </a:lnTo>
                <a:lnTo>
                  <a:pt x="314567" y="5079"/>
                </a:lnTo>
                <a:lnTo>
                  <a:pt x="363709" y="20319"/>
                </a:lnTo>
                <a:lnTo>
                  <a:pt x="380094" y="29209"/>
                </a:lnTo>
                <a:lnTo>
                  <a:pt x="261811" y="29209"/>
                </a:lnTo>
                <a:lnTo>
                  <a:pt x="215066" y="34289"/>
                </a:lnTo>
                <a:lnTo>
                  <a:pt x="171524" y="46989"/>
                </a:lnTo>
                <a:lnTo>
                  <a:pt x="132120" y="68579"/>
                </a:lnTo>
                <a:lnTo>
                  <a:pt x="97793" y="97789"/>
                </a:lnTo>
                <a:lnTo>
                  <a:pt x="69472" y="132079"/>
                </a:lnTo>
                <a:lnTo>
                  <a:pt x="48084" y="171449"/>
                </a:lnTo>
                <a:lnTo>
                  <a:pt x="34565" y="214629"/>
                </a:lnTo>
                <a:lnTo>
                  <a:pt x="29850" y="261619"/>
                </a:lnTo>
                <a:lnTo>
                  <a:pt x="34561" y="307339"/>
                </a:lnTo>
                <a:lnTo>
                  <a:pt x="48075" y="351789"/>
                </a:lnTo>
                <a:lnTo>
                  <a:pt x="69462" y="391159"/>
                </a:lnTo>
                <a:lnTo>
                  <a:pt x="97793" y="425449"/>
                </a:lnTo>
                <a:lnTo>
                  <a:pt x="132120" y="453389"/>
                </a:lnTo>
                <a:lnTo>
                  <a:pt x="171524" y="474979"/>
                </a:lnTo>
                <a:lnTo>
                  <a:pt x="215067" y="488949"/>
                </a:lnTo>
                <a:lnTo>
                  <a:pt x="261811" y="492759"/>
                </a:lnTo>
                <a:lnTo>
                  <a:pt x="382435" y="492759"/>
                </a:lnTo>
                <a:lnTo>
                  <a:pt x="363709" y="502919"/>
                </a:lnTo>
                <a:lnTo>
                  <a:pt x="314567" y="518159"/>
                </a:lnTo>
                <a:lnTo>
                  <a:pt x="261811" y="523239"/>
                </a:lnTo>
                <a:close/>
              </a:path>
              <a:path w="929004" h="896620">
                <a:moveTo>
                  <a:pt x="382435" y="492759"/>
                </a:moveTo>
                <a:lnTo>
                  <a:pt x="261811" y="492759"/>
                </a:lnTo>
                <a:lnTo>
                  <a:pt x="308555" y="488949"/>
                </a:lnTo>
                <a:lnTo>
                  <a:pt x="352098" y="474979"/>
                </a:lnTo>
                <a:lnTo>
                  <a:pt x="391501" y="453389"/>
                </a:lnTo>
                <a:lnTo>
                  <a:pt x="425828" y="425449"/>
                </a:lnTo>
                <a:lnTo>
                  <a:pt x="454149" y="391159"/>
                </a:lnTo>
                <a:lnTo>
                  <a:pt x="475537" y="351789"/>
                </a:lnTo>
                <a:lnTo>
                  <a:pt x="489056" y="307339"/>
                </a:lnTo>
                <a:lnTo>
                  <a:pt x="493771" y="261619"/>
                </a:lnTo>
                <a:lnTo>
                  <a:pt x="489056" y="214629"/>
                </a:lnTo>
                <a:lnTo>
                  <a:pt x="475537" y="171449"/>
                </a:lnTo>
                <a:lnTo>
                  <a:pt x="454149" y="132079"/>
                </a:lnTo>
                <a:lnTo>
                  <a:pt x="425828" y="97789"/>
                </a:lnTo>
                <a:lnTo>
                  <a:pt x="391501" y="68579"/>
                </a:lnTo>
                <a:lnTo>
                  <a:pt x="352098" y="46989"/>
                </a:lnTo>
                <a:lnTo>
                  <a:pt x="308555" y="34289"/>
                </a:lnTo>
                <a:lnTo>
                  <a:pt x="261811" y="29209"/>
                </a:lnTo>
                <a:lnTo>
                  <a:pt x="380094" y="29209"/>
                </a:lnTo>
                <a:lnTo>
                  <a:pt x="446928" y="76199"/>
                </a:lnTo>
                <a:lnTo>
                  <a:pt x="478898" y="114299"/>
                </a:lnTo>
                <a:lnTo>
                  <a:pt x="503041" y="158749"/>
                </a:lnTo>
                <a:lnTo>
                  <a:pt x="518300" y="208279"/>
                </a:lnTo>
                <a:lnTo>
                  <a:pt x="523622" y="261619"/>
                </a:lnTo>
                <a:lnTo>
                  <a:pt x="518300" y="313689"/>
                </a:lnTo>
                <a:lnTo>
                  <a:pt x="503041" y="363219"/>
                </a:lnTo>
                <a:lnTo>
                  <a:pt x="478898" y="407669"/>
                </a:lnTo>
                <a:lnTo>
                  <a:pt x="446928" y="445769"/>
                </a:lnTo>
                <a:lnTo>
                  <a:pt x="408182" y="478789"/>
                </a:lnTo>
                <a:lnTo>
                  <a:pt x="382435" y="492759"/>
                </a:lnTo>
                <a:close/>
              </a:path>
              <a:path w="929004" h="896620">
                <a:moveTo>
                  <a:pt x="276666" y="140969"/>
                </a:moveTo>
                <a:lnTo>
                  <a:pt x="246955" y="140969"/>
                </a:lnTo>
                <a:lnTo>
                  <a:pt x="246955" y="104139"/>
                </a:lnTo>
                <a:lnTo>
                  <a:pt x="253617" y="97789"/>
                </a:lnTo>
                <a:lnTo>
                  <a:pt x="270028" y="97789"/>
                </a:lnTo>
                <a:lnTo>
                  <a:pt x="276666" y="104139"/>
                </a:lnTo>
                <a:lnTo>
                  <a:pt x="276666" y="140969"/>
                </a:lnTo>
                <a:close/>
              </a:path>
              <a:path w="929004" h="896620">
                <a:moveTo>
                  <a:pt x="790336" y="297179"/>
                </a:moveTo>
                <a:lnTo>
                  <a:pt x="740610" y="297179"/>
                </a:lnTo>
                <a:lnTo>
                  <a:pt x="727364" y="276859"/>
                </a:lnTo>
                <a:lnTo>
                  <a:pt x="712485" y="256539"/>
                </a:lnTo>
                <a:lnTo>
                  <a:pt x="678215" y="220979"/>
                </a:lnTo>
                <a:lnTo>
                  <a:pt x="625044" y="182879"/>
                </a:lnTo>
                <a:lnTo>
                  <a:pt x="564405" y="156209"/>
                </a:lnTo>
                <a:lnTo>
                  <a:pt x="556513" y="153669"/>
                </a:lnTo>
                <a:lnTo>
                  <a:pt x="552080" y="146049"/>
                </a:lnTo>
                <a:lnTo>
                  <a:pt x="554471" y="137159"/>
                </a:lnTo>
                <a:lnTo>
                  <a:pt x="556838" y="129539"/>
                </a:lnTo>
                <a:lnTo>
                  <a:pt x="565148" y="125729"/>
                </a:lnTo>
                <a:lnTo>
                  <a:pt x="573017" y="128269"/>
                </a:lnTo>
                <a:lnTo>
                  <a:pt x="639634" y="156209"/>
                </a:lnTo>
                <a:lnTo>
                  <a:pt x="698015" y="198119"/>
                </a:lnTo>
                <a:lnTo>
                  <a:pt x="734241" y="236219"/>
                </a:lnTo>
                <a:lnTo>
                  <a:pt x="764286" y="279399"/>
                </a:lnTo>
                <a:lnTo>
                  <a:pt x="795070" y="279399"/>
                </a:lnTo>
                <a:lnTo>
                  <a:pt x="790336" y="297179"/>
                </a:lnTo>
                <a:close/>
              </a:path>
              <a:path w="929004" h="896620">
                <a:moveTo>
                  <a:pt x="333338" y="350519"/>
                </a:moveTo>
                <a:lnTo>
                  <a:pt x="284448" y="350519"/>
                </a:lnTo>
                <a:lnTo>
                  <a:pt x="291467" y="347979"/>
                </a:lnTo>
                <a:lnTo>
                  <a:pt x="297829" y="344169"/>
                </a:lnTo>
                <a:lnTo>
                  <a:pt x="314409" y="313689"/>
                </a:lnTo>
                <a:lnTo>
                  <a:pt x="313643" y="306069"/>
                </a:lnTo>
                <a:lnTo>
                  <a:pt x="284438" y="276859"/>
                </a:lnTo>
                <a:lnTo>
                  <a:pt x="276922" y="275589"/>
                </a:lnTo>
                <a:lnTo>
                  <a:pt x="246699" y="275589"/>
                </a:lnTo>
                <a:lnTo>
                  <a:pt x="233167" y="274319"/>
                </a:lnTo>
                <a:lnTo>
                  <a:pt x="199137" y="256539"/>
                </a:lnTo>
                <a:lnTo>
                  <a:pt x="180737" y="222249"/>
                </a:lnTo>
                <a:lnTo>
                  <a:pt x="179361" y="208279"/>
                </a:lnTo>
                <a:lnTo>
                  <a:pt x="180737" y="195579"/>
                </a:lnTo>
                <a:lnTo>
                  <a:pt x="199137" y="161289"/>
                </a:lnTo>
                <a:lnTo>
                  <a:pt x="233167" y="142239"/>
                </a:lnTo>
                <a:lnTo>
                  <a:pt x="246699" y="140969"/>
                </a:lnTo>
                <a:lnTo>
                  <a:pt x="276922" y="140969"/>
                </a:lnTo>
                <a:lnTo>
                  <a:pt x="314516" y="152399"/>
                </a:lnTo>
                <a:lnTo>
                  <a:pt x="332715" y="171449"/>
                </a:lnTo>
                <a:lnTo>
                  <a:pt x="239173" y="171449"/>
                </a:lnTo>
                <a:lnTo>
                  <a:pt x="232154" y="173989"/>
                </a:lnTo>
                <a:lnTo>
                  <a:pt x="209212" y="208279"/>
                </a:lnTo>
                <a:lnTo>
                  <a:pt x="209978" y="215899"/>
                </a:lnTo>
                <a:lnTo>
                  <a:pt x="239183" y="245109"/>
                </a:lnTo>
                <a:lnTo>
                  <a:pt x="246699" y="246379"/>
                </a:lnTo>
                <a:lnTo>
                  <a:pt x="276922" y="246379"/>
                </a:lnTo>
                <a:lnTo>
                  <a:pt x="290454" y="247649"/>
                </a:lnTo>
                <a:lnTo>
                  <a:pt x="324484" y="265429"/>
                </a:lnTo>
                <a:lnTo>
                  <a:pt x="342884" y="299719"/>
                </a:lnTo>
                <a:lnTo>
                  <a:pt x="344135" y="312419"/>
                </a:lnTo>
                <a:lnTo>
                  <a:pt x="344135" y="314959"/>
                </a:lnTo>
                <a:lnTo>
                  <a:pt x="342884" y="327659"/>
                </a:lnTo>
                <a:lnTo>
                  <a:pt x="338942" y="339089"/>
                </a:lnTo>
                <a:lnTo>
                  <a:pt x="333338" y="350519"/>
                </a:lnTo>
                <a:close/>
              </a:path>
              <a:path w="929004" h="896620">
                <a:moveTo>
                  <a:pt x="337575" y="223519"/>
                </a:moveTo>
                <a:lnTo>
                  <a:pt x="321095" y="223519"/>
                </a:lnTo>
                <a:lnTo>
                  <a:pt x="314410" y="217169"/>
                </a:lnTo>
                <a:lnTo>
                  <a:pt x="314410" y="208279"/>
                </a:lnTo>
                <a:lnTo>
                  <a:pt x="313643" y="200659"/>
                </a:lnTo>
                <a:lnTo>
                  <a:pt x="284438" y="171449"/>
                </a:lnTo>
                <a:lnTo>
                  <a:pt x="332715" y="171449"/>
                </a:lnTo>
                <a:lnTo>
                  <a:pt x="338942" y="182879"/>
                </a:lnTo>
                <a:lnTo>
                  <a:pt x="342884" y="195579"/>
                </a:lnTo>
                <a:lnTo>
                  <a:pt x="344260" y="208279"/>
                </a:lnTo>
                <a:lnTo>
                  <a:pt x="344260" y="217169"/>
                </a:lnTo>
                <a:lnTo>
                  <a:pt x="337575" y="223519"/>
                </a:lnTo>
                <a:close/>
              </a:path>
              <a:path w="929004" h="896620">
                <a:moveTo>
                  <a:pt x="795070" y="279399"/>
                </a:moveTo>
                <a:lnTo>
                  <a:pt x="764286" y="279399"/>
                </a:lnTo>
                <a:lnTo>
                  <a:pt x="775080" y="238759"/>
                </a:lnTo>
                <a:lnTo>
                  <a:pt x="777169" y="231139"/>
                </a:lnTo>
                <a:lnTo>
                  <a:pt x="785316" y="226059"/>
                </a:lnTo>
                <a:lnTo>
                  <a:pt x="801194" y="229869"/>
                </a:lnTo>
                <a:lnTo>
                  <a:pt x="805952" y="238759"/>
                </a:lnTo>
                <a:lnTo>
                  <a:pt x="803863" y="246379"/>
                </a:lnTo>
                <a:lnTo>
                  <a:pt x="795070" y="279399"/>
                </a:lnTo>
                <a:close/>
              </a:path>
              <a:path w="929004" h="896620">
                <a:moveTo>
                  <a:pt x="772271" y="335279"/>
                </a:moveTo>
                <a:lnTo>
                  <a:pt x="765238" y="335279"/>
                </a:lnTo>
                <a:lnTo>
                  <a:pt x="689566" y="314959"/>
                </a:lnTo>
                <a:lnTo>
                  <a:pt x="681627" y="312419"/>
                </a:lnTo>
                <a:lnTo>
                  <a:pt x="676869" y="304799"/>
                </a:lnTo>
                <a:lnTo>
                  <a:pt x="681047" y="288289"/>
                </a:lnTo>
                <a:lnTo>
                  <a:pt x="689194" y="284479"/>
                </a:lnTo>
                <a:lnTo>
                  <a:pt x="697133" y="285749"/>
                </a:lnTo>
                <a:lnTo>
                  <a:pt x="740610" y="297179"/>
                </a:lnTo>
                <a:lnTo>
                  <a:pt x="790336" y="297179"/>
                </a:lnTo>
                <a:lnTo>
                  <a:pt x="781881" y="328929"/>
                </a:lnTo>
                <a:lnTo>
                  <a:pt x="778678" y="332739"/>
                </a:lnTo>
                <a:lnTo>
                  <a:pt x="774639" y="334009"/>
                </a:lnTo>
                <a:lnTo>
                  <a:pt x="773710" y="334009"/>
                </a:lnTo>
                <a:lnTo>
                  <a:pt x="772271" y="335279"/>
                </a:lnTo>
                <a:close/>
              </a:path>
              <a:path w="929004" h="896620">
                <a:moveTo>
                  <a:pt x="276922" y="380999"/>
                </a:moveTo>
                <a:lnTo>
                  <a:pt x="246699" y="380999"/>
                </a:lnTo>
                <a:lnTo>
                  <a:pt x="233167" y="379729"/>
                </a:lnTo>
                <a:lnTo>
                  <a:pt x="199137" y="360679"/>
                </a:lnTo>
                <a:lnTo>
                  <a:pt x="179486" y="314959"/>
                </a:lnTo>
                <a:lnTo>
                  <a:pt x="179361" y="304799"/>
                </a:lnTo>
                <a:lnTo>
                  <a:pt x="186046" y="298449"/>
                </a:lnTo>
                <a:lnTo>
                  <a:pt x="202526" y="298449"/>
                </a:lnTo>
                <a:lnTo>
                  <a:pt x="209212" y="304799"/>
                </a:lnTo>
                <a:lnTo>
                  <a:pt x="209212" y="313689"/>
                </a:lnTo>
                <a:lnTo>
                  <a:pt x="209978" y="321309"/>
                </a:lnTo>
                <a:lnTo>
                  <a:pt x="239183" y="350519"/>
                </a:lnTo>
                <a:lnTo>
                  <a:pt x="333338" y="350519"/>
                </a:lnTo>
                <a:lnTo>
                  <a:pt x="332715" y="351789"/>
                </a:lnTo>
                <a:lnTo>
                  <a:pt x="324484" y="360679"/>
                </a:lnTo>
                <a:lnTo>
                  <a:pt x="314516" y="369569"/>
                </a:lnTo>
                <a:lnTo>
                  <a:pt x="303079" y="375919"/>
                </a:lnTo>
                <a:lnTo>
                  <a:pt x="290454" y="379729"/>
                </a:lnTo>
                <a:lnTo>
                  <a:pt x="276922" y="380999"/>
                </a:lnTo>
                <a:close/>
              </a:path>
              <a:path w="929004" h="896620">
                <a:moveTo>
                  <a:pt x="666679" y="896619"/>
                </a:moveTo>
                <a:lnTo>
                  <a:pt x="613922" y="890269"/>
                </a:lnTo>
                <a:lnTo>
                  <a:pt x="564780" y="875029"/>
                </a:lnTo>
                <a:lnTo>
                  <a:pt x="520308" y="850899"/>
                </a:lnTo>
                <a:lnTo>
                  <a:pt x="481561" y="819149"/>
                </a:lnTo>
                <a:lnTo>
                  <a:pt x="449591" y="781049"/>
                </a:lnTo>
                <a:lnTo>
                  <a:pt x="425448" y="736599"/>
                </a:lnTo>
                <a:lnTo>
                  <a:pt x="410189" y="687069"/>
                </a:lnTo>
                <a:lnTo>
                  <a:pt x="404868" y="633729"/>
                </a:lnTo>
                <a:lnTo>
                  <a:pt x="410189" y="581659"/>
                </a:lnTo>
                <a:lnTo>
                  <a:pt x="425448" y="532129"/>
                </a:lnTo>
                <a:lnTo>
                  <a:pt x="449591" y="487679"/>
                </a:lnTo>
                <a:lnTo>
                  <a:pt x="481561" y="449579"/>
                </a:lnTo>
                <a:lnTo>
                  <a:pt x="520308" y="416559"/>
                </a:lnTo>
                <a:lnTo>
                  <a:pt x="564780" y="392429"/>
                </a:lnTo>
                <a:lnTo>
                  <a:pt x="613922" y="377189"/>
                </a:lnTo>
                <a:lnTo>
                  <a:pt x="666679" y="372109"/>
                </a:lnTo>
                <a:lnTo>
                  <a:pt x="719435" y="377189"/>
                </a:lnTo>
                <a:lnTo>
                  <a:pt x="768578" y="392429"/>
                </a:lnTo>
                <a:lnTo>
                  <a:pt x="787303" y="402589"/>
                </a:lnTo>
                <a:lnTo>
                  <a:pt x="666702" y="402589"/>
                </a:lnTo>
                <a:lnTo>
                  <a:pt x="619958" y="406399"/>
                </a:lnTo>
                <a:lnTo>
                  <a:pt x="576415" y="420369"/>
                </a:lnTo>
                <a:lnTo>
                  <a:pt x="537011" y="441959"/>
                </a:lnTo>
                <a:lnTo>
                  <a:pt x="502684" y="469899"/>
                </a:lnTo>
                <a:lnTo>
                  <a:pt x="474363" y="504189"/>
                </a:lnTo>
                <a:lnTo>
                  <a:pt x="452975" y="543559"/>
                </a:lnTo>
                <a:lnTo>
                  <a:pt x="439456" y="588009"/>
                </a:lnTo>
                <a:lnTo>
                  <a:pt x="434742" y="633729"/>
                </a:lnTo>
                <a:lnTo>
                  <a:pt x="439456" y="680719"/>
                </a:lnTo>
                <a:lnTo>
                  <a:pt x="452975" y="723899"/>
                </a:lnTo>
                <a:lnTo>
                  <a:pt x="474363" y="764539"/>
                </a:lnTo>
                <a:lnTo>
                  <a:pt x="502684" y="798829"/>
                </a:lnTo>
                <a:lnTo>
                  <a:pt x="537011" y="826769"/>
                </a:lnTo>
                <a:lnTo>
                  <a:pt x="576415" y="848359"/>
                </a:lnTo>
                <a:lnTo>
                  <a:pt x="619958" y="861059"/>
                </a:lnTo>
                <a:lnTo>
                  <a:pt x="666702" y="866139"/>
                </a:lnTo>
                <a:lnTo>
                  <a:pt x="784962" y="866139"/>
                </a:lnTo>
                <a:lnTo>
                  <a:pt x="768578" y="875029"/>
                </a:lnTo>
                <a:lnTo>
                  <a:pt x="719435" y="890269"/>
                </a:lnTo>
                <a:lnTo>
                  <a:pt x="666679" y="896619"/>
                </a:lnTo>
                <a:close/>
              </a:path>
              <a:path w="929004" h="896620">
                <a:moveTo>
                  <a:pt x="270004" y="424179"/>
                </a:moveTo>
                <a:lnTo>
                  <a:pt x="253593" y="424179"/>
                </a:lnTo>
                <a:lnTo>
                  <a:pt x="246955" y="417829"/>
                </a:lnTo>
                <a:lnTo>
                  <a:pt x="246955" y="380999"/>
                </a:lnTo>
                <a:lnTo>
                  <a:pt x="276666" y="380999"/>
                </a:lnTo>
                <a:lnTo>
                  <a:pt x="276666" y="417829"/>
                </a:lnTo>
                <a:lnTo>
                  <a:pt x="270004" y="424179"/>
                </a:lnTo>
                <a:close/>
              </a:path>
              <a:path w="929004" h="896620">
                <a:moveTo>
                  <a:pt x="784962" y="866139"/>
                </a:moveTo>
                <a:lnTo>
                  <a:pt x="666702" y="866139"/>
                </a:lnTo>
                <a:lnTo>
                  <a:pt x="713446" y="861059"/>
                </a:lnTo>
                <a:lnTo>
                  <a:pt x="756989" y="848359"/>
                </a:lnTo>
                <a:lnTo>
                  <a:pt x="796393" y="826769"/>
                </a:lnTo>
                <a:lnTo>
                  <a:pt x="830720" y="798829"/>
                </a:lnTo>
                <a:lnTo>
                  <a:pt x="859038" y="763269"/>
                </a:lnTo>
                <a:lnTo>
                  <a:pt x="880420" y="723899"/>
                </a:lnTo>
                <a:lnTo>
                  <a:pt x="893938" y="680719"/>
                </a:lnTo>
                <a:lnTo>
                  <a:pt x="898662" y="633729"/>
                </a:lnTo>
                <a:lnTo>
                  <a:pt x="893948" y="588009"/>
                </a:lnTo>
                <a:lnTo>
                  <a:pt x="880429" y="543559"/>
                </a:lnTo>
                <a:lnTo>
                  <a:pt x="859041" y="504189"/>
                </a:lnTo>
                <a:lnTo>
                  <a:pt x="830720" y="469899"/>
                </a:lnTo>
                <a:lnTo>
                  <a:pt x="796393" y="441959"/>
                </a:lnTo>
                <a:lnTo>
                  <a:pt x="756989" y="420369"/>
                </a:lnTo>
                <a:lnTo>
                  <a:pt x="713446" y="406399"/>
                </a:lnTo>
                <a:lnTo>
                  <a:pt x="666702" y="402589"/>
                </a:lnTo>
                <a:lnTo>
                  <a:pt x="787303" y="402589"/>
                </a:lnTo>
                <a:lnTo>
                  <a:pt x="851796" y="449579"/>
                </a:lnTo>
                <a:lnTo>
                  <a:pt x="883767" y="487679"/>
                </a:lnTo>
                <a:lnTo>
                  <a:pt x="907909" y="532129"/>
                </a:lnTo>
                <a:lnTo>
                  <a:pt x="923169" y="581659"/>
                </a:lnTo>
                <a:lnTo>
                  <a:pt x="928490" y="633729"/>
                </a:lnTo>
                <a:lnTo>
                  <a:pt x="923169" y="687069"/>
                </a:lnTo>
                <a:lnTo>
                  <a:pt x="907909" y="736599"/>
                </a:lnTo>
                <a:lnTo>
                  <a:pt x="883767" y="781049"/>
                </a:lnTo>
                <a:lnTo>
                  <a:pt x="851796" y="819149"/>
                </a:lnTo>
                <a:lnTo>
                  <a:pt x="813050" y="850899"/>
                </a:lnTo>
                <a:lnTo>
                  <a:pt x="784962" y="866139"/>
                </a:lnTo>
                <a:close/>
              </a:path>
              <a:path w="929004" h="896620">
                <a:moveTo>
                  <a:pt x="630468" y="547369"/>
                </a:moveTo>
                <a:lnTo>
                  <a:pt x="600640" y="547369"/>
                </a:lnTo>
                <a:lnTo>
                  <a:pt x="600640" y="537209"/>
                </a:lnTo>
                <a:lnTo>
                  <a:pt x="611970" y="500379"/>
                </a:lnTo>
                <a:lnTo>
                  <a:pt x="653425" y="473709"/>
                </a:lnTo>
                <a:lnTo>
                  <a:pt x="666702" y="471169"/>
                </a:lnTo>
                <a:lnTo>
                  <a:pt x="679979" y="473709"/>
                </a:lnTo>
                <a:lnTo>
                  <a:pt x="692363" y="477519"/>
                </a:lnTo>
                <a:lnTo>
                  <a:pt x="703581" y="482599"/>
                </a:lnTo>
                <a:lnTo>
                  <a:pt x="713358" y="491489"/>
                </a:lnTo>
                <a:lnTo>
                  <a:pt x="714217" y="492759"/>
                </a:lnTo>
                <a:lnTo>
                  <a:pt x="721939" y="501649"/>
                </a:lnTo>
                <a:lnTo>
                  <a:pt x="666679" y="501649"/>
                </a:lnTo>
                <a:lnTo>
                  <a:pt x="659418" y="502919"/>
                </a:lnTo>
                <a:lnTo>
                  <a:pt x="631209" y="530859"/>
                </a:lnTo>
                <a:lnTo>
                  <a:pt x="630591" y="537209"/>
                </a:lnTo>
                <a:lnTo>
                  <a:pt x="630468" y="547369"/>
                </a:lnTo>
                <a:close/>
              </a:path>
              <a:path w="929004" h="896620">
                <a:moveTo>
                  <a:pt x="732741" y="547369"/>
                </a:moveTo>
                <a:lnTo>
                  <a:pt x="702890" y="547369"/>
                </a:lnTo>
                <a:lnTo>
                  <a:pt x="702775" y="537209"/>
                </a:lnTo>
                <a:lnTo>
                  <a:pt x="702199" y="530859"/>
                </a:lnTo>
                <a:lnTo>
                  <a:pt x="700215" y="524509"/>
                </a:lnTo>
                <a:lnTo>
                  <a:pt x="697073" y="518159"/>
                </a:lnTo>
                <a:lnTo>
                  <a:pt x="692909" y="513079"/>
                </a:lnTo>
                <a:lnTo>
                  <a:pt x="692235" y="511809"/>
                </a:lnTo>
                <a:lnTo>
                  <a:pt x="686868" y="507999"/>
                </a:lnTo>
                <a:lnTo>
                  <a:pt x="680719" y="504189"/>
                </a:lnTo>
                <a:lnTo>
                  <a:pt x="673939" y="502919"/>
                </a:lnTo>
                <a:lnTo>
                  <a:pt x="666679" y="501649"/>
                </a:lnTo>
                <a:lnTo>
                  <a:pt x="721939" y="501649"/>
                </a:lnTo>
                <a:lnTo>
                  <a:pt x="727770" y="513079"/>
                </a:lnTo>
                <a:lnTo>
                  <a:pt x="731456" y="524509"/>
                </a:lnTo>
                <a:lnTo>
                  <a:pt x="732624" y="537209"/>
                </a:lnTo>
                <a:lnTo>
                  <a:pt x="732741" y="547369"/>
                </a:lnTo>
                <a:close/>
              </a:path>
              <a:path w="929004" h="896620">
                <a:moveTo>
                  <a:pt x="779026" y="796289"/>
                </a:moveTo>
                <a:lnTo>
                  <a:pt x="554355" y="796289"/>
                </a:lnTo>
                <a:lnTo>
                  <a:pt x="547669" y="789939"/>
                </a:lnTo>
                <a:lnTo>
                  <a:pt x="547669" y="553719"/>
                </a:lnTo>
                <a:lnTo>
                  <a:pt x="554355" y="547369"/>
                </a:lnTo>
                <a:lnTo>
                  <a:pt x="779026" y="547369"/>
                </a:lnTo>
                <a:lnTo>
                  <a:pt x="785711" y="553719"/>
                </a:lnTo>
                <a:lnTo>
                  <a:pt x="785711" y="577849"/>
                </a:lnTo>
                <a:lnTo>
                  <a:pt x="577520" y="577849"/>
                </a:lnTo>
                <a:lnTo>
                  <a:pt x="577520" y="767079"/>
                </a:lnTo>
                <a:lnTo>
                  <a:pt x="785711" y="767079"/>
                </a:lnTo>
                <a:lnTo>
                  <a:pt x="785711" y="789939"/>
                </a:lnTo>
                <a:lnTo>
                  <a:pt x="779026" y="796289"/>
                </a:lnTo>
                <a:close/>
              </a:path>
              <a:path w="929004" h="896620">
                <a:moveTo>
                  <a:pt x="143173" y="669289"/>
                </a:moveTo>
                <a:lnTo>
                  <a:pt x="127296" y="665479"/>
                </a:lnTo>
                <a:lnTo>
                  <a:pt x="122537" y="656589"/>
                </a:lnTo>
                <a:lnTo>
                  <a:pt x="124626" y="648969"/>
                </a:lnTo>
                <a:lnTo>
                  <a:pt x="146608" y="566419"/>
                </a:lnTo>
                <a:lnTo>
                  <a:pt x="149811" y="562609"/>
                </a:lnTo>
                <a:lnTo>
                  <a:pt x="153850" y="561339"/>
                </a:lnTo>
                <a:lnTo>
                  <a:pt x="154779" y="561339"/>
                </a:lnTo>
                <a:lnTo>
                  <a:pt x="156218" y="560069"/>
                </a:lnTo>
                <a:lnTo>
                  <a:pt x="163251" y="560069"/>
                </a:lnTo>
                <a:lnTo>
                  <a:pt x="238923" y="580389"/>
                </a:lnTo>
                <a:lnTo>
                  <a:pt x="246862" y="582929"/>
                </a:lnTo>
                <a:lnTo>
                  <a:pt x="251620" y="590549"/>
                </a:lnTo>
                <a:lnTo>
                  <a:pt x="249692" y="598169"/>
                </a:lnTo>
                <a:lnTo>
                  <a:pt x="187879" y="598169"/>
                </a:lnTo>
                <a:lnTo>
                  <a:pt x="199469" y="615949"/>
                </a:lnTo>
                <a:lnTo>
                  <a:pt x="164203" y="615949"/>
                </a:lnTo>
                <a:lnTo>
                  <a:pt x="153409" y="656589"/>
                </a:lnTo>
                <a:lnTo>
                  <a:pt x="151320" y="664209"/>
                </a:lnTo>
                <a:lnTo>
                  <a:pt x="143173" y="669289"/>
                </a:lnTo>
                <a:close/>
              </a:path>
              <a:path w="929004" h="896620">
                <a:moveTo>
                  <a:pt x="623806" y="617219"/>
                </a:moveTo>
                <a:lnTo>
                  <a:pt x="607325" y="617219"/>
                </a:lnTo>
                <a:lnTo>
                  <a:pt x="600640" y="610869"/>
                </a:lnTo>
                <a:lnTo>
                  <a:pt x="600640" y="577849"/>
                </a:lnTo>
                <a:lnTo>
                  <a:pt x="630491" y="577849"/>
                </a:lnTo>
                <a:lnTo>
                  <a:pt x="630491" y="610869"/>
                </a:lnTo>
                <a:lnTo>
                  <a:pt x="623806" y="617219"/>
                </a:lnTo>
                <a:close/>
              </a:path>
              <a:path w="929004" h="896620">
                <a:moveTo>
                  <a:pt x="726079" y="617219"/>
                </a:moveTo>
                <a:lnTo>
                  <a:pt x="709598" y="617219"/>
                </a:lnTo>
                <a:lnTo>
                  <a:pt x="702913" y="610869"/>
                </a:lnTo>
                <a:lnTo>
                  <a:pt x="702913" y="577849"/>
                </a:lnTo>
                <a:lnTo>
                  <a:pt x="732764" y="577849"/>
                </a:lnTo>
                <a:lnTo>
                  <a:pt x="732764" y="610869"/>
                </a:lnTo>
                <a:lnTo>
                  <a:pt x="726079" y="617219"/>
                </a:lnTo>
                <a:close/>
              </a:path>
              <a:path w="929004" h="896620">
                <a:moveTo>
                  <a:pt x="785711" y="767079"/>
                </a:moveTo>
                <a:lnTo>
                  <a:pt x="755883" y="767079"/>
                </a:lnTo>
                <a:lnTo>
                  <a:pt x="755883" y="577849"/>
                </a:lnTo>
                <a:lnTo>
                  <a:pt x="785711" y="577849"/>
                </a:lnTo>
                <a:lnTo>
                  <a:pt x="785711" y="767079"/>
                </a:lnTo>
                <a:close/>
              </a:path>
              <a:path w="929004" h="896620">
                <a:moveTo>
                  <a:pt x="239295" y="610869"/>
                </a:moveTo>
                <a:lnTo>
                  <a:pt x="231356" y="609599"/>
                </a:lnTo>
                <a:lnTo>
                  <a:pt x="187879" y="598169"/>
                </a:lnTo>
                <a:lnTo>
                  <a:pt x="249692" y="598169"/>
                </a:lnTo>
                <a:lnTo>
                  <a:pt x="247442" y="607059"/>
                </a:lnTo>
                <a:lnTo>
                  <a:pt x="239295" y="610869"/>
                </a:lnTo>
                <a:close/>
              </a:path>
              <a:path w="929004" h="896620">
                <a:moveTo>
                  <a:pt x="363341" y="769619"/>
                </a:moveTo>
                <a:lnTo>
                  <a:pt x="321262" y="754379"/>
                </a:lnTo>
                <a:lnTo>
                  <a:pt x="258508" y="718819"/>
                </a:lnTo>
                <a:lnTo>
                  <a:pt x="211635" y="678179"/>
                </a:lnTo>
                <a:lnTo>
                  <a:pt x="178406" y="638809"/>
                </a:lnTo>
                <a:lnTo>
                  <a:pt x="164203" y="615949"/>
                </a:lnTo>
                <a:lnTo>
                  <a:pt x="199469" y="615949"/>
                </a:lnTo>
                <a:lnTo>
                  <a:pt x="201125" y="618489"/>
                </a:lnTo>
                <a:lnTo>
                  <a:pt x="216004" y="638809"/>
                </a:lnTo>
                <a:lnTo>
                  <a:pt x="250274" y="674369"/>
                </a:lnTo>
                <a:lnTo>
                  <a:pt x="303445" y="712469"/>
                </a:lnTo>
                <a:lnTo>
                  <a:pt x="364084" y="739139"/>
                </a:lnTo>
                <a:lnTo>
                  <a:pt x="371976" y="741679"/>
                </a:lnTo>
                <a:lnTo>
                  <a:pt x="376409" y="749299"/>
                </a:lnTo>
                <a:lnTo>
                  <a:pt x="374019" y="758189"/>
                </a:lnTo>
                <a:lnTo>
                  <a:pt x="371651" y="765809"/>
                </a:lnTo>
                <a:lnTo>
                  <a:pt x="363341" y="76961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7043" y="5247430"/>
            <a:ext cx="584735" cy="5833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4203" y="1882058"/>
            <a:ext cx="3663595" cy="256545"/>
          </a:xfrm>
        </p:spPr>
        <p:txBody>
          <a:bodyPr lIns="0" tIns="0" rIns="0" bIns="0"/>
          <a:lstStyle>
            <a:lvl1pPr>
              <a:defRPr sz="16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28ED1-EFDD-4984-ABA7-8B59BA21BC15}" type="datetime1">
              <a:rPr lang="en-US" smtClean="0"/>
              <a:t>7/13/2024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04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4203" y="1882058"/>
            <a:ext cx="3663595" cy="256545"/>
          </a:xfrm>
        </p:spPr>
        <p:txBody>
          <a:bodyPr lIns="0" tIns="0" rIns="0" bIns="0"/>
          <a:lstStyle>
            <a:lvl1pPr>
              <a:defRPr sz="1667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AA6B-8C24-4581-BD68-5E399474A05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485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FC13A-1D02-4708-BBBF-7BBD82AE2E8E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11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2268-72E1-DD45-276E-73429BA2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5D6A-7F58-0788-8277-2F793CA3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3A44-A81F-C799-FEE5-5CA17AC7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18BC5-9FB8-37C6-02EF-2D3D2CD4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99A5-2683-C898-7F88-9EFBC4DF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5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1758-9C1F-C793-85F2-C07A1F63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71EA-2AF7-8DDB-E2EC-3D209C33D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87808-6546-1630-7ACD-17922D73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7319B-DFAA-28B2-000B-1B748967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205D-B846-EEF8-FB37-9F1D84DA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8214-4B0E-1D25-DD69-38AE341F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8BA69-7421-FC62-F4AF-C204E76C1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B1EFD-1701-50E6-813E-285B9CF4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2A0-12B0-976E-B136-ABB660D0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5E270-D394-4F6C-36B3-8ABE1505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E1061-0BC6-0229-ED04-DC68CC4A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AFB5-B50D-8CAA-AA02-9972493F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854D2-1DBB-35BA-D4F5-B70811251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04B08-0918-8BB1-823E-30F2212F5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EDD46-9DB8-7A88-A16B-CD7285B70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A0C27-2A1D-4130-C25D-8ACEBBDEC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F8DDF-2BF7-3EEC-4B9A-9F802C56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D4B3E-88E8-AC4E-8592-3550D598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FB185-C843-2E78-F18C-17E50A92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7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6A5A-0DB6-ABEE-0ED2-B131C979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64F7D-BFC3-8D0D-1AB2-06200941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E1891-2E1F-5D95-3153-628E437A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410AE-E474-4EA5-F814-D36D7923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8CB04-15CF-3D3E-8C35-0A28D6A1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3D6BB-E43F-75F9-2DA1-066D84FA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E47EE-50B8-B4DC-609B-3C03EB9A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7416-8DFD-83F8-9A43-5EF91280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2589-D00E-A567-E997-69AD3D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71857-9EB5-802A-5E55-3806B759A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9264D-92DC-0686-8A81-67058246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79D2E-CF59-AD90-4B47-077E9437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4C3EE-40EB-D1B8-CE31-852616B4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9B7A-C669-446F-A604-BCB7205E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FC3D9-5820-D14E-FB52-FC260B51C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86FA2-5725-37F1-3361-8513B2FA7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95A0E-C03B-7D1B-3939-583FE55D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B06C6-76E8-950C-B731-07478D15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86925-2715-15E1-D3B1-C2D552CE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2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DCEEE-AEB4-4540-788A-43BA573D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98957-CCBD-342E-47A5-42D6492E2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22CBD-24A3-4717-2141-2AB4B008A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75E80-26A8-483D-82CC-8B8C1A0616BA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83BA0-FB77-3180-A3D0-39A57E96C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1420-1226-E241-D441-9920AFE55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A5695-A833-4701-BCE7-957344B85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4203" y="1882058"/>
            <a:ext cx="3663595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996A6-F801-4CC4-BA96-2B2F600C0430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4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304815" eaLnBrk="1" hangingPunct="1">
        <a:defRPr>
          <a:latin typeface="+mn-lt"/>
          <a:ea typeface="+mn-ea"/>
          <a:cs typeface="+mn-cs"/>
        </a:defRPr>
      </a:lvl2pPr>
      <a:lvl3pPr marL="609630" eaLnBrk="1" hangingPunct="1">
        <a:defRPr>
          <a:latin typeface="+mn-lt"/>
          <a:ea typeface="+mn-ea"/>
          <a:cs typeface="+mn-cs"/>
        </a:defRPr>
      </a:lvl3pPr>
      <a:lvl4pPr marL="914446" eaLnBrk="1" hangingPunct="1">
        <a:defRPr>
          <a:latin typeface="+mn-lt"/>
          <a:ea typeface="+mn-ea"/>
          <a:cs typeface="+mn-cs"/>
        </a:defRPr>
      </a:lvl4pPr>
      <a:lvl5pPr marL="1219261" eaLnBrk="1" hangingPunct="1">
        <a:defRPr>
          <a:latin typeface="+mn-lt"/>
          <a:ea typeface="+mn-ea"/>
          <a:cs typeface="+mn-cs"/>
        </a:defRPr>
      </a:lvl5pPr>
      <a:lvl6pPr marL="1524076" eaLnBrk="1" hangingPunct="1">
        <a:defRPr>
          <a:latin typeface="+mn-lt"/>
          <a:ea typeface="+mn-ea"/>
          <a:cs typeface="+mn-cs"/>
        </a:defRPr>
      </a:lvl6pPr>
      <a:lvl7pPr marL="1828891" eaLnBrk="1" hangingPunct="1">
        <a:defRPr>
          <a:latin typeface="+mn-lt"/>
          <a:ea typeface="+mn-ea"/>
          <a:cs typeface="+mn-cs"/>
        </a:defRPr>
      </a:lvl7pPr>
      <a:lvl8pPr marL="2133707" eaLnBrk="1" hangingPunct="1">
        <a:defRPr>
          <a:latin typeface="+mn-lt"/>
          <a:ea typeface="+mn-ea"/>
          <a:cs typeface="+mn-cs"/>
        </a:defRPr>
      </a:lvl8pPr>
      <a:lvl9pPr marL="2438522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04815" eaLnBrk="1" hangingPunct="1">
        <a:defRPr>
          <a:latin typeface="+mn-lt"/>
          <a:ea typeface="+mn-ea"/>
          <a:cs typeface="+mn-cs"/>
        </a:defRPr>
      </a:lvl2pPr>
      <a:lvl3pPr marL="609630" eaLnBrk="1" hangingPunct="1">
        <a:defRPr>
          <a:latin typeface="+mn-lt"/>
          <a:ea typeface="+mn-ea"/>
          <a:cs typeface="+mn-cs"/>
        </a:defRPr>
      </a:lvl3pPr>
      <a:lvl4pPr marL="914446" eaLnBrk="1" hangingPunct="1">
        <a:defRPr>
          <a:latin typeface="+mn-lt"/>
          <a:ea typeface="+mn-ea"/>
          <a:cs typeface="+mn-cs"/>
        </a:defRPr>
      </a:lvl4pPr>
      <a:lvl5pPr marL="1219261" eaLnBrk="1" hangingPunct="1">
        <a:defRPr>
          <a:latin typeface="+mn-lt"/>
          <a:ea typeface="+mn-ea"/>
          <a:cs typeface="+mn-cs"/>
        </a:defRPr>
      </a:lvl5pPr>
      <a:lvl6pPr marL="1524076" eaLnBrk="1" hangingPunct="1">
        <a:defRPr>
          <a:latin typeface="+mn-lt"/>
          <a:ea typeface="+mn-ea"/>
          <a:cs typeface="+mn-cs"/>
        </a:defRPr>
      </a:lvl6pPr>
      <a:lvl7pPr marL="1828891" eaLnBrk="1" hangingPunct="1">
        <a:defRPr>
          <a:latin typeface="+mn-lt"/>
          <a:ea typeface="+mn-ea"/>
          <a:cs typeface="+mn-cs"/>
        </a:defRPr>
      </a:lvl7pPr>
      <a:lvl8pPr marL="2133707" eaLnBrk="1" hangingPunct="1">
        <a:defRPr>
          <a:latin typeface="+mn-lt"/>
          <a:ea typeface="+mn-ea"/>
          <a:cs typeface="+mn-cs"/>
        </a:defRPr>
      </a:lvl8pPr>
      <a:lvl9pPr marL="2438522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3.wdp"/><Relationship Id="rId5" Type="http://schemas.openxmlformats.org/officeDocument/2006/relationships/image" Target="../media/image22.png"/><Relationship Id="rId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5.wdp"/><Relationship Id="rId5" Type="http://schemas.openxmlformats.org/officeDocument/2006/relationships/image" Target="../media/image24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0" y="0"/>
            <a:ext cx="1028700" cy="6858000"/>
            <a:chOff x="0" y="0"/>
            <a:chExt cx="1543050" cy="10287000"/>
          </a:xfrm>
          <a:noFill/>
        </p:grpSpPr>
        <p:sp>
          <p:nvSpPr>
            <p:cNvPr id="9" name="object 9"/>
            <p:cNvSpPr/>
            <p:nvPr/>
          </p:nvSpPr>
          <p:spPr>
            <a:xfrm>
              <a:off x="0" y="0"/>
              <a:ext cx="1543050" cy="10287000"/>
            </a:xfrm>
            <a:custGeom>
              <a:avLst/>
              <a:gdLst/>
              <a:ahLst/>
              <a:cxnLst/>
              <a:rect l="l" t="t" r="r" b="b"/>
              <a:pathLst>
                <a:path w="1543050" h="10287000">
                  <a:moveTo>
                    <a:pt x="0" y="10287000"/>
                  </a:moveTo>
                  <a:lnTo>
                    <a:pt x="0" y="0"/>
                  </a:lnTo>
                  <a:lnTo>
                    <a:pt x="1543049" y="0"/>
                  </a:lnTo>
                  <a:lnTo>
                    <a:pt x="1543049" y="10287000"/>
                  </a:lnTo>
                  <a:lnTo>
                    <a:pt x="0" y="10287000"/>
                  </a:lnTo>
                  <a:close/>
                </a:path>
              </a:pathLst>
            </a:custGeom>
            <a:grpFill/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5049" y="4506521"/>
              <a:ext cx="110488" cy="2819400"/>
            </a:xfrm>
            <a:custGeom>
              <a:avLst/>
              <a:gdLst/>
              <a:ahLst/>
              <a:cxnLst/>
              <a:rect l="l" t="t" r="r" b="b"/>
              <a:pathLst>
                <a:path w="110490" h="2819400">
                  <a:moveTo>
                    <a:pt x="110236" y="2819206"/>
                  </a:moveTo>
                  <a:lnTo>
                    <a:pt x="0" y="2819206"/>
                  </a:lnTo>
                  <a:lnTo>
                    <a:pt x="0" y="0"/>
                  </a:lnTo>
                  <a:lnTo>
                    <a:pt x="110236" y="0"/>
                  </a:lnTo>
                  <a:lnTo>
                    <a:pt x="110236" y="2819206"/>
                  </a:lnTo>
                  <a:close/>
                </a:path>
              </a:pathLst>
            </a:custGeom>
            <a:solidFill>
              <a:srgbClr val="00660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4942840" y="3481391"/>
            <a:ext cx="2306319" cy="379730"/>
          </a:xfrm>
          <a:custGeom>
            <a:avLst/>
            <a:gdLst/>
            <a:ahLst/>
            <a:cxnLst/>
            <a:rect l="l" t="t" r="r" b="b"/>
            <a:pathLst>
              <a:path w="3459479" h="569595">
                <a:moveTo>
                  <a:pt x="3287646" y="569485"/>
                </a:moveTo>
                <a:lnTo>
                  <a:pt x="171449" y="569485"/>
                </a:lnTo>
                <a:lnTo>
                  <a:pt x="125871" y="563361"/>
                </a:lnTo>
                <a:lnTo>
                  <a:pt x="84915" y="546077"/>
                </a:lnTo>
                <a:lnTo>
                  <a:pt x="50216" y="519269"/>
                </a:lnTo>
                <a:lnTo>
                  <a:pt x="23407" y="484569"/>
                </a:lnTo>
                <a:lnTo>
                  <a:pt x="6124" y="443613"/>
                </a:lnTo>
                <a:lnTo>
                  <a:pt x="0" y="398035"/>
                </a:lnTo>
                <a:lnTo>
                  <a:pt x="0" y="171450"/>
                </a:lnTo>
                <a:lnTo>
                  <a:pt x="6124" y="125871"/>
                </a:lnTo>
                <a:lnTo>
                  <a:pt x="23407" y="84915"/>
                </a:lnTo>
                <a:lnTo>
                  <a:pt x="50216" y="50216"/>
                </a:lnTo>
                <a:lnTo>
                  <a:pt x="84915" y="23407"/>
                </a:lnTo>
                <a:lnTo>
                  <a:pt x="125871" y="6124"/>
                </a:lnTo>
                <a:lnTo>
                  <a:pt x="171450" y="0"/>
                </a:lnTo>
                <a:lnTo>
                  <a:pt x="3287646" y="0"/>
                </a:lnTo>
                <a:lnTo>
                  <a:pt x="3333224" y="6124"/>
                </a:lnTo>
                <a:lnTo>
                  <a:pt x="3374180" y="23407"/>
                </a:lnTo>
                <a:lnTo>
                  <a:pt x="3408880" y="50216"/>
                </a:lnTo>
                <a:lnTo>
                  <a:pt x="3435688" y="84915"/>
                </a:lnTo>
                <a:lnTo>
                  <a:pt x="3452972" y="125871"/>
                </a:lnTo>
                <a:lnTo>
                  <a:pt x="3459096" y="171450"/>
                </a:lnTo>
                <a:lnTo>
                  <a:pt x="3459096" y="398035"/>
                </a:lnTo>
                <a:lnTo>
                  <a:pt x="3452972" y="443613"/>
                </a:lnTo>
                <a:lnTo>
                  <a:pt x="3435688" y="484569"/>
                </a:lnTo>
                <a:lnTo>
                  <a:pt x="3408880" y="519269"/>
                </a:lnTo>
                <a:lnTo>
                  <a:pt x="3374180" y="546077"/>
                </a:lnTo>
                <a:lnTo>
                  <a:pt x="3333224" y="563361"/>
                </a:lnTo>
                <a:lnTo>
                  <a:pt x="3287646" y="569485"/>
                </a:lnTo>
                <a:close/>
              </a:path>
            </a:pathLst>
          </a:custGeom>
          <a:noFill/>
          <a:ln w="19050">
            <a:solidFill>
              <a:srgbClr val="006600"/>
            </a:solidFill>
          </a:ln>
        </p:spPr>
        <p:txBody>
          <a:bodyPr wrap="square" lIns="0" tIns="0" rIns="0" bIns="0" rtlCol="0"/>
          <a:lstStyle/>
          <a:p>
            <a:r>
              <a:rPr lang="en-US" sz="1867" b="1" dirty="0">
                <a:solidFill>
                  <a:srgbClr val="008000"/>
                </a:solidFill>
              </a:rPr>
              <a:t>            </a:t>
            </a:r>
            <a:r>
              <a:rPr lang="en-US" sz="1867" b="1" dirty="0">
                <a:solidFill>
                  <a:srgbClr val="006600"/>
                </a:solidFill>
              </a:rPr>
              <a:t>TIPE 2024</a:t>
            </a:r>
          </a:p>
        </p:txBody>
      </p:sp>
      <p:sp>
        <p:nvSpPr>
          <p:cNvPr id="13" name="object 13"/>
          <p:cNvSpPr/>
          <p:nvPr/>
        </p:nvSpPr>
        <p:spPr>
          <a:xfrm>
            <a:off x="79306" y="130328"/>
            <a:ext cx="603250" cy="1118870"/>
          </a:xfrm>
          <a:custGeom>
            <a:avLst/>
            <a:gdLst/>
            <a:ahLst/>
            <a:cxnLst/>
            <a:rect l="l" t="t" r="r" b="b"/>
            <a:pathLst>
              <a:path w="904875" h="1678305">
                <a:moveTo>
                  <a:pt x="44445" y="78210"/>
                </a:moveTo>
                <a:lnTo>
                  <a:pt x="34084" y="78210"/>
                </a:lnTo>
                <a:lnTo>
                  <a:pt x="29101" y="77218"/>
                </a:lnTo>
                <a:lnTo>
                  <a:pt x="1190" y="49308"/>
                </a:lnTo>
                <a:lnTo>
                  <a:pt x="199" y="44325"/>
                </a:lnTo>
                <a:lnTo>
                  <a:pt x="203" y="33947"/>
                </a:lnTo>
                <a:lnTo>
                  <a:pt x="29101" y="1070"/>
                </a:lnTo>
                <a:lnTo>
                  <a:pt x="44263" y="52"/>
                </a:lnTo>
                <a:lnTo>
                  <a:pt x="49266" y="1024"/>
                </a:lnTo>
                <a:lnTo>
                  <a:pt x="77339" y="28981"/>
                </a:lnTo>
                <a:lnTo>
                  <a:pt x="78330" y="33947"/>
                </a:lnTo>
                <a:lnTo>
                  <a:pt x="78330" y="44325"/>
                </a:lnTo>
                <a:lnTo>
                  <a:pt x="49428" y="77218"/>
                </a:lnTo>
                <a:lnTo>
                  <a:pt x="44445" y="78210"/>
                </a:lnTo>
                <a:close/>
              </a:path>
              <a:path w="904875" h="1678305">
                <a:moveTo>
                  <a:pt x="457677" y="78210"/>
                </a:moveTo>
                <a:lnTo>
                  <a:pt x="447316" y="78210"/>
                </a:lnTo>
                <a:lnTo>
                  <a:pt x="442333" y="77218"/>
                </a:lnTo>
                <a:lnTo>
                  <a:pt x="414423" y="49308"/>
                </a:lnTo>
                <a:lnTo>
                  <a:pt x="413431" y="44325"/>
                </a:lnTo>
                <a:lnTo>
                  <a:pt x="413435" y="33947"/>
                </a:lnTo>
                <a:lnTo>
                  <a:pt x="442333" y="1070"/>
                </a:lnTo>
                <a:lnTo>
                  <a:pt x="457495" y="52"/>
                </a:lnTo>
                <a:lnTo>
                  <a:pt x="462499" y="1024"/>
                </a:lnTo>
                <a:lnTo>
                  <a:pt x="490571" y="28981"/>
                </a:lnTo>
                <a:lnTo>
                  <a:pt x="491562" y="33947"/>
                </a:lnTo>
                <a:lnTo>
                  <a:pt x="491562" y="44325"/>
                </a:lnTo>
                <a:lnTo>
                  <a:pt x="462660" y="77218"/>
                </a:lnTo>
                <a:lnTo>
                  <a:pt x="457677" y="78210"/>
                </a:lnTo>
                <a:close/>
              </a:path>
              <a:path w="904875" h="1678305">
                <a:moveTo>
                  <a:pt x="869986" y="78248"/>
                </a:moveTo>
                <a:lnTo>
                  <a:pt x="833592" y="62769"/>
                </a:lnTo>
                <a:lnTo>
                  <a:pt x="826130" y="33481"/>
                </a:lnTo>
                <a:lnTo>
                  <a:pt x="827185" y="28500"/>
                </a:lnTo>
                <a:lnTo>
                  <a:pt x="855530" y="918"/>
                </a:lnTo>
                <a:lnTo>
                  <a:pt x="860538" y="0"/>
                </a:lnTo>
                <a:lnTo>
                  <a:pt x="865729" y="79"/>
                </a:lnTo>
                <a:lnTo>
                  <a:pt x="865530" y="79"/>
                </a:lnTo>
                <a:lnTo>
                  <a:pt x="870693" y="132"/>
                </a:lnTo>
                <a:lnTo>
                  <a:pt x="903263" y="29208"/>
                </a:lnTo>
                <a:lnTo>
                  <a:pt x="904222" y="34181"/>
                </a:lnTo>
                <a:lnTo>
                  <a:pt x="904168" y="44536"/>
                </a:lnTo>
                <a:lnTo>
                  <a:pt x="874988" y="77296"/>
                </a:lnTo>
                <a:lnTo>
                  <a:pt x="869986" y="78248"/>
                </a:lnTo>
                <a:close/>
              </a:path>
              <a:path w="904875" h="1678305">
                <a:moveTo>
                  <a:pt x="33949" y="478362"/>
                </a:moveTo>
                <a:lnTo>
                  <a:pt x="1001" y="449490"/>
                </a:lnTo>
                <a:lnTo>
                  <a:pt x="4" y="444505"/>
                </a:lnTo>
                <a:lnTo>
                  <a:pt x="20" y="434017"/>
                </a:lnTo>
                <a:lnTo>
                  <a:pt x="28917" y="401211"/>
                </a:lnTo>
                <a:lnTo>
                  <a:pt x="33881" y="400223"/>
                </a:lnTo>
                <a:lnTo>
                  <a:pt x="44237" y="400223"/>
                </a:lnTo>
                <a:lnTo>
                  <a:pt x="77116" y="429044"/>
                </a:lnTo>
                <a:lnTo>
                  <a:pt x="78117" y="434017"/>
                </a:lnTo>
                <a:lnTo>
                  <a:pt x="78117" y="444505"/>
                </a:lnTo>
                <a:lnTo>
                  <a:pt x="49299" y="477344"/>
                </a:lnTo>
                <a:lnTo>
                  <a:pt x="33949" y="478362"/>
                </a:lnTo>
                <a:close/>
              </a:path>
              <a:path w="904875" h="1678305">
                <a:moveTo>
                  <a:pt x="447181" y="478362"/>
                </a:moveTo>
                <a:lnTo>
                  <a:pt x="414233" y="449490"/>
                </a:lnTo>
                <a:lnTo>
                  <a:pt x="413237" y="444505"/>
                </a:lnTo>
                <a:lnTo>
                  <a:pt x="413252" y="434017"/>
                </a:lnTo>
                <a:lnTo>
                  <a:pt x="442150" y="401211"/>
                </a:lnTo>
                <a:lnTo>
                  <a:pt x="447114" y="400223"/>
                </a:lnTo>
                <a:lnTo>
                  <a:pt x="457469" y="400223"/>
                </a:lnTo>
                <a:lnTo>
                  <a:pt x="490349" y="429044"/>
                </a:lnTo>
                <a:lnTo>
                  <a:pt x="491350" y="444505"/>
                </a:lnTo>
                <a:lnTo>
                  <a:pt x="490396" y="449360"/>
                </a:lnTo>
                <a:lnTo>
                  <a:pt x="462532" y="477344"/>
                </a:lnTo>
                <a:lnTo>
                  <a:pt x="447181" y="478362"/>
                </a:lnTo>
                <a:close/>
              </a:path>
              <a:path w="904875" h="1678305">
                <a:moveTo>
                  <a:pt x="869912" y="478403"/>
                </a:moveTo>
                <a:lnTo>
                  <a:pt x="833602" y="462925"/>
                </a:lnTo>
                <a:lnTo>
                  <a:pt x="826122" y="433707"/>
                </a:lnTo>
                <a:lnTo>
                  <a:pt x="827164" y="428735"/>
                </a:lnTo>
                <a:lnTo>
                  <a:pt x="855357" y="401111"/>
                </a:lnTo>
                <a:lnTo>
                  <a:pt x="860350" y="400170"/>
                </a:lnTo>
                <a:lnTo>
                  <a:pt x="870710" y="400276"/>
                </a:lnTo>
                <a:lnTo>
                  <a:pt x="903308" y="429514"/>
                </a:lnTo>
                <a:lnTo>
                  <a:pt x="904249" y="434508"/>
                </a:lnTo>
                <a:lnTo>
                  <a:pt x="904142" y="444868"/>
                </a:lnTo>
                <a:lnTo>
                  <a:pt x="874905" y="477462"/>
                </a:lnTo>
                <a:lnTo>
                  <a:pt x="869912" y="478403"/>
                </a:lnTo>
                <a:close/>
              </a:path>
              <a:path w="904875" h="1678305">
                <a:moveTo>
                  <a:pt x="44245" y="877998"/>
                </a:moveTo>
                <a:lnTo>
                  <a:pt x="33884" y="877998"/>
                </a:lnTo>
                <a:lnTo>
                  <a:pt x="28901" y="877007"/>
                </a:lnTo>
                <a:lnTo>
                  <a:pt x="991" y="849096"/>
                </a:lnTo>
                <a:lnTo>
                  <a:pt x="0" y="844113"/>
                </a:lnTo>
                <a:lnTo>
                  <a:pt x="0" y="833753"/>
                </a:lnTo>
                <a:lnTo>
                  <a:pt x="28901" y="800859"/>
                </a:lnTo>
                <a:lnTo>
                  <a:pt x="33884" y="799868"/>
                </a:lnTo>
                <a:lnTo>
                  <a:pt x="39065" y="799868"/>
                </a:lnTo>
                <a:lnTo>
                  <a:pt x="39065" y="800067"/>
                </a:lnTo>
                <a:lnTo>
                  <a:pt x="44229" y="800067"/>
                </a:lnTo>
                <a:lnTo>
                  <a:pt x="77093" y="828807"/>
                </a:lnTo>
                <a:lnTo>
                  <a:pt x="78130" y="844113"/>
                </a:lnTo>
                <a:lnTo>
                  <a:pt x="77138" y="849096"/>
                </a:lnTo>
                <a:lnTo>
                  <a:pt x="49229" y="877007"/>
                </a:lnTo>
                <a:lnTo>
                  <a:pt x="44245" y="877998"/>
                </a:lnTo>
                <a:close/>
              </a:path>
              <a:path w="904875" h="1678305">
                <a:moveTo>
                  <a:pt x="457477" y="877998"/>
                </a:moveTo>
                <a:lnTo>
                  <a:pt x="447117" y="877998"/>
                </a:lnTo>
                <a:lnTo>
                  <a:pt x="442133" y="877007"/>
                </a:lnTo>
                <a:lnTo>
                  <a:pt x="414223" y="849096"/>
                </a:lnTo>
                <a:lnTo>
                  <a:pt x="413232" y="844113"/>
                </a:lnTo>
                <a:lnTo>
                  <a:pt x="413232" y="833753"/>
                </a:lnTo>
                <a:lnTo>
                  <a:pt x="442133" y="800859"/>
                </a:lnTo>
                <a:lnTo>
                  <a:pt x="447117" y="799868"/>
                </a:lnTo>
                <a:lnTo>
                  <a:pt x="452297" y="799868"/>
                </a:lnTo>
                <a:lnTo>
                  <a:pt x="452297" y="800067"/>
                </a:lnTo>
                <a:lnTo>
                  <a:pt x="457461" y="800067"/>
                </a:lnTo>
                <a:lnTo>
                  <a:pt x="490326" y="828807"/>
                </a:lnTo>
                <a:lnTo>
                  <a:pt x="491362" y="844113"/>
                </a:lnTo>
                <a:lnTo>
                  <a:pt x="490371" y="849096"/>
                </a:lnTo>
                <a:lnTo>
                  <a:pt x="462460" y="877007"/>
                </a:lnTo>
                <a:lnTo>
                  <a:pt x="457477" y="877998"/>
                </a:lnTo>
                <a:close/>
              </a:path>
              <a:path w="904875" h="1678305">
                <a:moveTo>
                  <a:pt x="869912" y="878047"/>
                </a:moveTo>
                <a:lnTo>
                  <a:pt x="833602" y="862570"/>
                </a:lnTo>
                <a:lnTo>
                  <a:pt x="826122" y="833352"/>
                </a:lnTo>
                <a:lnTo>
                  <a:pt x="827164" y="828379"/>
                </a:lnTo>
                <a:lnTo>
                  <a:pt x="855357" y="800755"/>
                </a:lnTo>
                <a:lnTo>
                  <a:pt x="860350" y="799815"/>
                </a:lnTo>
                <a:lnTo>
                  <a:pt x="865530" y="799868"/>
                </a:lnTo>
                <a:lnTo>
                  <a:pt x="865530" y="800067"/>
                </a:lnTo>
                <a:lnTo>
                  <a:pt x="870693" y="800120"/>
                </a:lnTo>
                <a:lnTo>
                  <a:pt x="903263" y="829196"/>
                </a:lnTo>
                <a:lnTo>
                  <a:pt x="904222" y="834169"/>
                </a:lnTo>
                <a:lnTo>
                  <a:pt x="904142" y="844512"/>
                </a:lnTo>
                <a:lnTo>
                  <a:pt x="874905" y="877107"/>
                </a:lnTo>
                <a:lnTo>
                  <a:pt x="869912" y="878047"/>
                </a:lnTo>
                <a:close/>
              </a:path>
              <a:path w="904875" h="1678305">
                <a:moveTo>
                  <a:pt x="33949" y="1278151"/>
                </a:moveTo>
                <a:lnTo>
                  <a:pt x="1001" y="1249279"/>
                </a:lnTo>
                <a:lnTo>
                  <a:pt x="5" y="1244294"/>
                </a:lnTo>
                <a:lnTo>
                  <a:pt x="20" y="1233805"/>
                </a:lnTo>
                <a:lnTo>
                  <a:pt x="28917" y="1201000"/>
                </a:lnTo>
                <a:lnTo>
                  <a:pt x="33882" y="1200012"/>
                </a:lnTo>
                <a:lnTo>
                  <a:pt x="44237" y="1200012"/>
                </a:lnTo>
                <a:lnTo>
                  <a:pt x="77116" y="1228833"/>
                </a:lnTo>
                <a:lnTo>
                  <a:pt x="78117" y="1233805"/>
                </a:lnTo>
                <a:lnTo>
                  <a:pt x="78117" y="1244294"/>
                </a:lnTo>
                <a:lnTo>
                  <a:pt x="49299" y="1277133"/>
                </a:lnTo>
                <a:lnTo>
                  <a:pt x="33949" y="1278151"/>
                </a:lnTo>
                <a:close/>
              </a:path>
              <a:path w="904875" h="1678305">
                <a:moveTo>
                  <a:pt x="447181" y="1278152"/>
                </a:moveTo>
                <a:lnTo>
                  <a:pt x="414233" y="1249279"/>
                </a:lnTo>
                <a:lnTo>
                  <a:pt x="413237" y="1244294"/>
                </a:lnTo>
                <a:lnTo>
                  <a:pt x="413252" y="1233805"/>
                </a:lnTo>
                <a:lnTo>
                  <a:pt x="442152" y="1201000"/>
                </a:lnTo>
                <a:lnTo>
                  <a:pt x="447114" y="1200012"/>
                </a:lnTo>
                <a:lnTo>
                  <a:pt x="457470" y="1200012"/>
                </a:lnTo>
                <a:lnTo>
                  <a:pt x="490349" y="1228833"/>
                </a:lnTo>
                <a:lnTo>
                  <a:pt x="491350" y="1244294"/>
                </a:lnTo>
                <a:lnTo>
                  <a:pt x="490396" y="1249149"/>
                </a:lnTo>
                <a:lnTo>
                  <a:pt x="462532" y="1277133"/>
                </a:lnTo>
                <a:lnTo>
                  <a:pt x="447181" y="1278152"/>
                </a:lnTo>
                <a:close/>
              </a:path>
              <a:path w="904875" h="1678305">
                <a:moveTo>
                  <a:pt x="870257" y="1278149"/>
                </a:moveTo>
                <a:lnTo>
                  <a:pt x="833742" y="1262904"/>
                </a:lnTo>
                <a:lnTo>
                  <a:pt x="826061" y="1244172"/>
                </a:lnTo>
                <a:lnTo>
                  <a:pt x="826096" y="1233647"/>
                </a:lnTo>
                <a:lnTo>
                  <a:pt x="855329" y="1200904"/>
                </a:lnTo>
                <a:lnTo>
                  <a:pt x="860335" y="1199959"/>
                </a:lnTo>
                <a:lnTo>
                  <a:pt x="870667" y="1200064"/>
                </a:lnTo>
                <a:lnTo>
                  <a:pt x="903195" y="1228897"/>
                </a:lnTo>
                <a:lnTo>
                  <a:pt x="904208" y="1244172"/>
                </a:lnTo>
                <a:lnTo>
                  <a:pt x="903225" y="1249170"/>
                </a:lnTo>
                <a:lnTo>
                  <a:pt x="875255" y="1277162"/>
                </a:lnTo>
                <a:lnTo>
                  <a:pt x="870257" y="1278149"/>
                </a:lnTo>
                <a:close/>
              </a:path>
              <a:path w="904875" h="1678305">
                <a:moveTo>
                  <a:pt x="44245" y="1677787"/>
                </a:moveTo>
                <a:lnTo>
                  <a:pt x="33884" y="1677787"/>
                </a:lnTo>
                <a:lnTo>
                  <a:pt x="28901" y="1676796"/>
                </a:lnTo>
                <a:lnTo>
                  <a:pt x="991" y="1648885"/>
                </a:lnTo>
                <a:lnTo>
                  <a:pt x="0" y="1643902"/>
                </a:lnTo>
                <a:lnTo>
                  <a:pt x="0" y="1633541"/>
                </a:lnTo>
                <a:lnTo>
                  <a:pt x="28901" y="1600648"/>
                </a:lnTo>
                <a:lnTo>
                  <a:pt x="33884" y="1599656"/>
                </a:lnTo>
                <a:lnTo>
                  <a:pt x="39065" y="1599656"/>
                </a:lnTo>
                <a:lnTo>
                  <a:pt x="39065" y="1599856"/>
                </a:lnTo>
                <a:lnTo>
                  <a:pt x="44229" y="1599856"/>
                </a:lnTo>
                <a:lnTo>
                  <a:pt x="77093" y="1628596"/>
                </a:lnTo>
                <a:lnTo>
                  <a:pt x="78130" y="1643902"/>
                </a:lnTo>
                <a:lnTo>
                  <a:pt x="77138" y="1648885"/>
                </a:lnTo>
                <a:lnTo>
                  <a:pt x="49229" y="1676796"/>
                </a:lnTo>
                <a:lnTo>
                  <a:pt x="44245" y="1677787"/>
                </a:lnTo>
                <a:close/>
              </a:path>
              <a:path w="904875" h="1678305">
                <a:moveTo>
                  <a:pt x="457477" y="1677787"/>
                </a:moveTo>
                <a:lnTo>
                  <a:pt x="447117" y="1677787"/>
                </a:lnTo>
                <a:lnTo>
                  <a:pt x="442133" y="1676796"/>
                </a:lnTo>
                <a:lnTo>
                  <a:pt x="414223" y="1648885"/>
                </a:lnTo>
                <a:lnTo>
                  <a:pt x="413232" y="1643902"/>
                </a:lnTo>
                <a:lnTo>
                  <a:pt x="413232" y="1633541"/>
                </a:lnTo>
                <a:lnTo>
                  <a:pt x="442133" y="1600647"/>
                </a:lnTo>
                <a:lnTo>
                  <a:pt x="447117" y="1599656"/>
                </a:lnTo>
                <a:lnTo>
                  <a:pt x="452297" y="1599656"/>
                </a:lnTo>
                <a:lnTo>
                  <a:pt x="452297" y="1599856"/>
                </a:lnTo>
                <a:lnTo>
                  <a:pt x="457461" y="1599856"/>
                </a:lnTo>
                <a:lnTo>
                  <a:pt x="490326" y="1628596"/>
                </a:lnTo>
                <a:lnTo>
                  <a:pt x="491362" y="1643902"/>
                </a:lnTo>
                <a:lnTo>
                  <a:pt x="490371" y="1648885"/>
                </a:lnTo>
                <a:lnTo>
                  <a:pt x="462460" y="1676796"/>
                </a:lnTo>
                <a:lnTo>
                  <a:pt x="457477" y="1677787"/>
                </a:lnTo>
                <a:close/>
              </a:path>
              <a:path w="904875" h="1678305">
                <a:moveTo>
                  <a:pt x="870257" y="1677794"/>
                </a:moveTo>
                <a:lnTo>
                  <a:pt x="833742" y="1662549"/>
                </a:lnTo>
                <a:lnTo>
                  <a:pt x="826061" y="1643816"/>
                </a:lnTo>
                <a:lnTo>
                  <a:pt x="826096" y="1633292"/>
                </a:lnTo>
                <a:lnTo>
                  <a:pt x="855329" y="1600549"/>
                </a:lnTo>
                <a:lnTo>
                  <a:pt x="860335" y="1599603"/>
                </a:lnTo>
                <a:lnTo>
                  <a:pt x="865530" y="1599656"/>
                </a:lnTo>
                <a:lnTo>
                  <a:pt x="865530" y="1599856"/>
                </a:lnTo>
                <a:lnTo>
                  <a:pt x="870649" y="1599908"/>
                </a:lnTo>
                <a:lnTo>
                  <a:pt x="903149" y="1628580"/>
                </a:lnTo>
                <a:lnTo>
                  <a:pt x="904208" y="1643816"/>
                </a:lnTo>
                <a:lnTo>
                  <a:pt x="903225" y="1648815"/>
                </a:lnTo>
                <a:lnTo>
                  <a:pt x="875255" y="1676806"/>
                </a:lnTo>
                <a:lnTo>
                  <a:pt x="870257" y="1677794"/>
                </a:lnTo>
                <a:close/>
              </a:path>
            </a:pathLst>
          </a:custGeom>
          <a:solidFill>
            <a:srgbClr val="006600"/>
          </a:solidFill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83023-7406-DFD6-5F08-57B685257D92}"/>
              </a:ext>
            </a:extLst>
          </p:cNvPr>
          <p:cNvSpPr txBox="1"/>
          <p:nvPr/>
        </p:nvSpPr>
        <p:spPr>
          <a:xfrm>
            <a:off x="2230247" y="2202625"/>
            <a:ext cx="7591841" cy="1077218"/>
          </a:xfrm>
          <a:prstGeom prst="rect">
            <a:avLst/>
          </a:prstGeom>
          <a:noFill/>
          <a:ln w="19050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fr-FR" sz="3200" b="1" spc="-25" dirty="0">
                <a:solidFill>
                  <a:srgbClr val="006600"/>
                </a:solidFill>
                <a:latin typeface="Calibri"/>
                <a:cs typeface="Calibri"/>
              </a:rPr>
              <a:t>Le système</a:t>
            </a:r>
            <a:r>
              <a:rPr lang="fr-FR" sz="3200" b="1" spc="-6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lang="fr-FR" sz="3200" b="1" spc="-35" dirty="0">
                <a:solidFill>
                  <a:srgbClr val="006600"/>
                </a:solidFill>
                <a:latin typeface="Calibri"/>
                <a:cs typeface="Calibri"/>
              </a:rPr>
              <a:t>d’arrosage</a:t>
            </a:r>
            <a:endParaRPr lang="fr-FR" sz="3200" dirty="0">
              <a:solidFill>
                <a:srgbClr val="006600"/>
              </a:solidFill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fr-FR" sz="3200" b="1" spc="-10" dirty="0">
                <a:solidFill>
                  <a:srgbClr val="006600"/>
                </a:solidFill>
                <a:latin typeface="Calibri"/>
                <a:cs typeface="Calibri"/>
              </a:rPr>
              <a:t>automatique</a:t>
            </a:r>
            <a:r>
              <a:rPr lang="fr-FR" sz="3200" b="1" spc="-5" dirty="0">
                <a:solidFill>
                  <a:srgbClr val="006600"/>
                </a:solidFill>
                <a:latin typeface="Calibri"/>
                <a:cs typeface="Calibri"/>
              </a:rPr>
              <a:t> pour un terrain de football</a:t>
            </a:r>
            <a:endParaRPr lang="fr-FR" sz="3200" dirty="0">
              <a:solidFill>
                <a:srgbClr val="006600"/>
              </a:solidFill>
              <a:latin typeface="Calibri"/>
              <a:cs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1368C4-15C5-DED7-2746-AD292457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26" y="246309"/>
            <a:ext cx="845385" cy="922608"/>
          </a:xfrm>
          <a:prstGeom prst="rect">
            <a:avLst/>
          </a:prstGeom>
        </p:spPr>
      </p:pic>
      <p:sp>
        <p:nvSpPr>
          <p:cNvPr id="28" name="object 14">
            <a:extLst>
              <a:ext uri="{FF2B5EF4-FFF2-40B4-BE49-F238E27FC236}">
                <a16:creationId xmlns:a16="http://schemas.microsoft.com/office/drawing/2014/main" id="{518F1429-7E59-D629-CBA0-C2E49ACCAFCC}"/>
              </a:ext>
            </a:extLst>
          </p:cNvPr>
          <p:cNvSpPr txBox="1"/>
          <p:nvPr/>
        </p:nvSpPr>
        <p:spPr>
          <a:xfrm>
            <a:off x="8905197" y="1176452"/>
            <a:ext cx="3286803" cy="72955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spcBef>
                <a:spcPts val="370"/>
              </a:spcBef>
            </a:pPr>
            <a:r>
              <a:rPr sz="1600" b="1" spc="-40" dirty="0">
                <a:latin typeface="+mj-lt"/>
                <a:cs typeface="Calibri"/>
              </a:rPr>
              <a:t>R</a:t>
            </a:r>
            <a:r>
              <a:rPr sz="1600" b="1" spc="-25" dirty="0">
                <a:latin typeface="+mj-lt"/>
                <a:cs typeface="Calibri"/>
              </a:rPr>
              <a:t>o</a:t>
            </a:r>
            <a:r>
              <a:rPr sz="1600" b="1" spc="-45" dirty="0">
                <a:latin typeface="+mj-lt"/>
                <a:cs typeface="Calibri"/>
              </a:rPr>
              <a:t>y</a:t>
            </a:r>
            <a:r>
              <a:rPr sz="1600" b="1" spc="-10" dirty="0">
                <a:latin typeface="+mj-lt"/>
                <a:cs typeface="Calibri"/>
              </a:rPr>
              <a:t>au</a:t>
            </a:r>
            <a:r>
              <a:rPr sz="1600" b="1" spc="-15" dirty="0">
                <a:latin typeface="+mj-lt"/>
                <a:cs typeface="Calibri"/>
              </a:rPr>
              <a:t>m</a:t>
            </a:r>
            <a:r>
              <a:rPr sz="1600" b="1" dirty="0">
                <a:latin typeface="+mj-lt"/>
                <a:cs typeface="Calibri"/>
              </a:rPr>
              <a:t>e</a:t>
            </a:r>
            <a:r>
              <a:rPr sz="1600" b="1" spc="-85" dirty="0">
                <a:latin typeface="+mj-lt"/>
                <a:cs typeface="Calibri"/>
              </a:rPr>
              <a:t> </a:t>
            </a:r>
            <a:r>
              <a:rPr sz="1600" b="1" dirty="0">
                <a:latin typeface="+mj-lt"/>
                <a:cs typeface="Calibri"/>
              </a:rPr>
              <a:t>du</a:t>
            </a:r>
            <a:r>
              <a:rPr sz="1600" b="1" spc="-40" dirty="0">
                <a:latin typeface="+mj-lt"/>
                <a:cs typeface="Calibri"/>
              </a:rPr>
              <a:t> </a:t>
            </a:r>
            <a:r>
              <a:rPr sz="1600" b="1" dirty="0">
                <a:latin typeface="+mj-lt"/>
                <a:cs typeface="Calibri"/>
              </a:rPr>
              <a:t>Ma</a:t>
            </a:r>
            <a:r>
              <a:rPr sz="1600" b="1" spc="-10" dirty="0">
                <a:latin typeface="+mj-lt"/>
                <a:cs typeface="Calibri"/>
              </a:rPr>
              <a:t>r</a:t>
            </a:r>
            <a:r>
              <a:rPr sz="1600" b="1" dirty="0">
                <a:latin typeface="+mj-lt"/>
                <a:cs typeface="Calibri"/>
              </a:rPr>
              <a:t>oc</a:t>
            </a:r>
          </a:p>
          <a:p>
            <a:pPr marR="17146" algn="ctr">
              <a:spcBef>
                <a:spcPts val="215"/>
              </a:spcBef>
            </a:pPr>
            <a:r>
              <a:rPr sz="1333" dirty="0" err="1">
                <a:cs typeface="Calibri"/>
              </a:rPr>
              <a:t>Ministère</a:t>
            </a:r>
            <a:r>
              <a:rPr sz="1333" spc="-80" dirty="0">
                <a:cs typeface="Calibri"/>
              </a:rPr>
              <a:t> </a:t>
            </a:r>
            <a:r>
              <a:rPr sz="1333" spc="-5" dirty="0">
                <a:cs typeface="Calibri"/>
              </a:rPr>
              <a:t>de</a:t>
            </a:r>
            <a:r>
              <a:rPr sz="1333" spc="5" dirty="0">
                <a:cs typeface="Calibri"/>
              </a:rPr>
              <a:t> </a:t>
            </a:r>
            <a:r>
              <a:rPr sz="1333" spc="-10" dirty="0" err="1">
                <a:cs typeface="Calibri"/>
              </a:rPr>
              <a:t>l'Enseignem</a:t>
            </a:r>
            <a:r>
              <a:rPr lang="en-US" sz="1333" spc="-10" dirty="0" err="1">
                <a:cs typeface="Calibri"/>
              </a:rPr>
              <a:t>e</a:t>
            </a:r>
            <a:r>
              <a:rPr sz="1333" spc="-10" dirty="0" err="1">
                <a:cs typeface="Calibri"/>
              </a:rPr>
              <a:t>nt</a:t>
            </a:r>
            <a:r>
              <a:rPr sz="1333" spc="-70" dirty="0">
                <a:cs typeface="Calibri"/>
              </a:rPr>
              <a:t> </a:t>
            </a:r>
            <a:r>
              <a:rPr sz="1333" spc="-5" dirty="0">
                <a:cs typeface="Calibri"/>
              </a:rPr>
              <a:t>Supérieur,</a:t>
            </a:r>
            <a:endParaRPr sz="1333" dirty="0"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spc="-5" dirty="0">
                <a:cs typeface="Calibri"/>
              </a:rPr>
              <a:t>de</a:t>
            </a:r>
            <a:r>
              <a:rPr sz="1333" spc="10" dirty="0">
                <a:cs typeface="Calibri"/>
              </a:rPr>
              <a:t> </a:t>
            </a:r>
            <a:r>
              <a:rPr sz="1333" spc="-5" dirty="0">
                <a:cs typeface="Calibri"/>
              </a:rPr>
              <a:t>la</a:t>
            </a:r>
            <a:r>
              <a:rPr sz="1333" spc="-20" dirty="0">
                <a:cs typeface="Calibri"/>
              </a:rPr>
              <a:t> </a:t>
            </a:r>
            <a:r>
              <a:rPr sz="1333" dirty="0">
                <a:cs typeface="Calibri"/>
              </a:rPr>
              <a:t>Recherche</a:t>
            </a:r>
            <a:r>
              <a:rPr sz="1333" spc="-15" dirty="0">
                <a:cs typeface="Calibri"/>
              </a:rPr>
              <a:t> </a:t>
            </a:r>
            <a:r>
              <a:rPr sz="1333" spc="-10" dirty="0">
                <a:cs typeface="Calibri"/>
              </a:rPr>
              <a:t>Scientifique</a:t>
            </a:r>
            <a:r>
              <a:rPr sz="1333" spc="-50" dirty="0">
                <a:cs typeface="Calibri"/>
              </a:rPr>
              <a:t> </a:t>
            </a:r>
            <a:r>
              <a:rPr sz="1333" dirty="0">
                <a:cs typeface="Calibri"/>
              </a:rPr>
              <a:t>et</a:t>
            </a:r>
            <a:r>
              <a:rPr sz="1333" spc="-15" dirty="0">
                <a:cs typeface="Calibri"/>
              </a:rPr>
              <a:t> </a:t>
            </a:r>
            <a:r>
              <a:rPr sz="1333" spc="-5" dirty="0">
                <a:cs typeface="Calibri"/>
              </a:rPr>
              <a:t>de</a:t>
            </a:r>
            <a:r>
              <a:rPr sz="1333" spc="-15" dirty="0">
                <a:cs typeface="Calibri"/>
              </a:rPr>
              <a:t> </a:t>
            </a:r>
            <a:r>
              <a:rPr sz="1333" spc="-10" dirty="0">
                <a:cs typeface="Calibri"/>
              </a:rPr>
              <a:t>l'Innovation</a:t>
            </a:r>
            <a:endParaRPr sz="1333" dirty="0">
              <a:cs typeface="Calibri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E8993B55-26E6-1B0D-5981-9DC29C711C0F}"/>
              </a:ext>
            </a:extLst>
          </p:cNvPr>
          <p:cNvSpPr txBox="1"/>
          <p:nvPr/>
        </p:nvSpPr>
        <p:spPr>
          <a:xfrm>
            <a:off x="2307654" y="505208"/>
            <a:ext cx="686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P</a:t>
            </a:r>
            <a:r>
              <a:rPr sz="2400" b="1" spc="-3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793AB1A4-C174-6BAF-FA70-401305FFC4AA}"/>
              </a:ext>
            </a:extLst>
          </p:cNvPr>
          <p:cNvSpPr txBox="1"/>
          <p:nvPr/>
        </p:nvSpPr>
        <p:spPr>
          <a:xfrm>
            <a:off x="953827" y="1001619"/>
            <a:ext cx="3695700" cy="87844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spcBef>
                <a:spcPts val="509"/>
              </a:spcBef>
            </a:pPr>
            <a:r>
              <a:rPr sz="1400" spc="-5" dirty="0">
                <a:latin typeface="Calibri"/>
                <a:cs typeface="Calibri"/>
              </a:rPr>
              <a:t>Les</a:t>
            </a:r>
            <a:r>
              <a:rPr sz="1400" spc="1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Classes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Préparatoires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aux Grandes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Ecoles</a:t>
            </a:r>
            <a:endParaRPr sz="1400" dirty="0">
              <a:latin typeface="Calibri"/>
              <a:cs typeface="Calibri"/>
            </a:endParaRPr>
          </a:p>
          <a:p>
            <a:pPr algn="ctr">
              <a:spcBef>
                <a:spcPts val="409"/>
              </a:spcBef>
            </a:pPr>
            <a:r>
              <a:rPr sz="1400" spc="-5" dirty="0">
                <a:latin typeface="Calibri"/>
                <a:cs typeface="Calibri"/>
              </a:rPr>
              <a:t>d’ingénieurs</a:t>
            </a:r>
            <a:endParaRPr sz="1400" dirty="0">
              <a:latin typeface="Calibri"/>
              <a:cs typeface="Calibri"/>
            </a:endParaRPr>
          </a:p>
          <a:p>
            <a:pPr marL="204480">
              <a:spcBef>
                <a:spcPts val="900"/>
              </a:spcBef>
            </a:pPr>
            <a:r>
              <a:rPr sz="1400" spc="-3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5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6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lang="en-US" sz="1400" spc="-5" dirty="0">
                <a:latin typeface="Calibri"/>
                <a:cs typeface="Calibri"/>
              </a:rPr>
              <a:t>Lyc</a:t>
            </a:r>
            <a:r>
              <a:rPr lang="fr-FR" sz="1400" spc="-5" dirty="0" err="1">
                <a:latin typeface="Calibri"/>
                <a:cs typeface="Calibri"/>
              </a:rPr>
              <a:t>ée</a:t>
            </a:r>
            <a:r>
              <a:rPr lang="fr-FR" sz="1400" spc="-5" dirty="0">
                <a:latin typeface="Calibri"/>
                <a:cs typeface="Calibri"/>
              </a:rPr>
              <a:t> Mohammed V</a:t>
            </a:r>
            <a:r>
              <a:rPr sz="1400" spc="-110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–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lang="en-US" sz="1400" spc="-25" dirty="0">
                <a:latin typeface="Calibri"/>
                <a:cs typeface="Calibri"/>
              </a:rPr>
              <a:t>BENI MELLAL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582C0A99-7241-97AE-7DD3-8461A4277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09"/>
            <a:ext cx="1231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DEEA01-3908-E05E-B6A5-AE99B34145CB}"/>
              </a:ext>
            </a:extLst>
          </p:cNvPr>
          <p:cNvSpPr txBox="1">
            <a:spLocks/>
          </p:cNvSpPr>
          <p:nvPr/>
        </p:nvSpPr>
        <p:spPr>
          <a:xfrm>
            <a:off x="1199064" y="5316501"/>
            <a:ext cx="5382319" cy="1280160"/>
          </a:xfrm>
          <a:prstGeom prst="rect">
            <a:avLst/>
          </a:prstGeom>
          <a:ln w="19050">
            <a:solidFill>
              <a:srgbClr val="00660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008000"/>
                </a:solidFill>
              </a:rPr>
              <a:t>Nom et </a:t>
            </a:r>
            <a:r>
              <a:rPr lang="en-US" sz="1600" b="1" dirty="0" err="1">
                <a:solidFill>
                  <a:srgbClr val="008000"/>
                </a:solidFill>
              </a:rPr>
              <a:t>Prénom</a:t>
            </a:r>
            <a:r>
              <a:rPr lang="en-US" sz="1600" b="1" dirty="0">
                <a:solidFill>
                  <a:srgbClr val="008000"/>
                </a:solidFill>
              </a:rPr>
              <a:t>: </a:t>
            </a:r>
            <a:r>
              <a:rPr lang="en-US" sz="1600" dirty="0"/>
              <a:t>GHANAM Fatima-ezzahra</a:t>
            </a:r>
          </a:p>
          <a:p>
            <a:r>
              <a:rPr lang="en-US" sz="1600" b="1" dirty="0" err="1">
                <a:solidFill>
                  <a:srgbClr val="008000"/>
                </a:solidFill>
              </a:rPr>
              <a:t>Numéro</a:t>
            </a:r>
            <a:r>
              <a:rPr lang="en-US" sz="1600" b="1" dirty="0">
                <a:solidFill>
                  <a:srgbClr val="008000"/>
                </a:solidFill>
              </a:rPr>
              <a:t> </a:t>
            </a:r>
            <a:r>
              <a:rPr lang="en-US" sz="1600" b="1" dirty="0" err="1">
                <a:solidFill>
                  <a:srgbClr val="008000"/>
                </a:solidFill>
              </a:rPr>
              <a:t>d’inscription</a:t>
            </a:r>
            <a:r>
              <a:rPr lang="en-US" sz="1600" b="1" dirty="0">
                <a:solidFill>
                  <a:srgbClr val="008000"/>
                </a:solidFill>
              </a:rPr>
              <a:t> au CNC: </a:t>
            </a:r>
            <a:r>
              <a:rPr lang="en-US" sz="1600" dirty="0"/>
              <a:t>BM030T</a:t>
            </a:r>
          </a:p>
          <a:p>
            <a:r>
              <a:rPr lang="en-US" sz="1600" b="1" dirty="0" err="1">
                <a:solidFill>
                  <a:srgbClr val="008000"/>
                </a:solidFill>
              </a:rPr>
              <a:t>Encadré</a:t>
            </a:r>
            <a:r>
              <a:rPr lang="en-US" sz="1600" b="1" dirty="0">
                <a:solidFill>
                  <a:srgbClr val="008000"/>
                </a:solidFill>
              </a:rPr>
              <a:t> par: </a:t>
            </a:r>
            <a:r>
              <a:rPr lang="en-US" sz="1600" dirty="0"/>
              <a:t>M. EZ-ZAHORI Hassan et M. QABBOUCH Amine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F88274-9FC8-099F-7EF2-4F9DB86375E4}"/>
              </a:ext>
            </a:extLst>
          </p:cNvPr>
          <p:cNvSpPr txBox="1"/>
          <p:nvPr/>
        </p:nvSpPr>
        <p:spPr>
          <a:xfrm>
            <a:off x="5123114" y="430356"/>
            <a:ext cx="2916539" cy="1426096"/>
          </a:xfrm>
          <a:prstGeom prst="rect">
            <a:avLst/>
          </a:prstGeom>
          <a:noFill/>
          <a:ln w="19050">
            <a:solidFill>
              <a:srgbClr val="00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400" b="1" dirty="0">
                <a:solidFill>
                  <a:srgbClr val="40704A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</a:t>
            </a:r>
            <a:r>
              <a:rPr lang="en-US" sz="6400" b="1" dirty="0" err="1">
                <a:solidFill>
                  <a:srgbClr val="0066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es</a:t>
            </a:r>
            <a:r>
              <a:rPr lang="en-US" sz="8667" b="1" dirty="0" err="1">
                <a:solidFill>
                  <a:srgbClr val="0066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</a:t>
            </a:r>
            <a:r>
              <a:rPr lang="en-US" sz="6400" b="1" dirty="0" err="1">
                <a:solidFill>
                  <a:srgbClr val="0066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th</a:t>
            </a:r>
            <a:endParaRPr lang="en-US" sz="6400" b="1" dirty="0">
              <a:solidFill>
                <a:srgbClr val="00660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0FB87CD-044D-45D3-7E52-7D24A646EC0F}"/>
                  </a:ext>
                </a:extLst>
              </p14:cNvPr>
              <p14:cNvContentPartPr/>
              <p14:nvPr/>
            </p14:nvContentPartPr>
            <p14:xfrm>
              <a:off x="3117034" y="4369993"/>
              <a:ext cx="240" cy="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0FB87CD-044D-45D3-7E52-7D24A646E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5034" y="4297993"/>
                <a:ext cx="24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D52DDB84-EC96-1A57-D6D6-03ED719EDE85}"/>
              </a:ext>
            </a:extLst>
          </p:cNvPr>
          <p:cNvSpPr txBox="1"/>
          <p:nvPr/>
        </p:nvSpPr>
        <p:spPr>
          <a:xfrm>
            <a:off x="5212896" y="1450059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6600"/>
                </a:solidFill>
              </a:rPr>
              <a:t>Constructeur</a:t>
            </a:r>
            <a:r>
              <a:rPr lang="en-US" sz="1600" b="1" dirty="0">
                <a:solidFill>
                  <a:srgbClr val="006600"/>
                </a:solidFill>
              </a:rPr>
              <a:t> de </a:t>
            </a:r>
            <a:r>
              <a:rPr lang="en-US" sz="1600" b="1" dirty="0" err="1">
                <a:solidFill>
                  <a:srgbClr val="006600"/>
                </a:solidFill>
              </a:rPr>
              <a:t>compétences</a:t>
            </a:r>
            <a:endParaRPr lang="en-US" sz="1600" b="1" dirty="0">
              <a:solidFill>
                <a:srgbClr val="006600"/>
              </a:solidFill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7B509982-3FBD-9D36-0180-EACEB4EC4A97}"/>
              </a:ext>
            </a:extLst>
          </p:cNvPr>
          <p:cNvSpPr/>
          <p:nvPr/>
        </p:nvSpPr>
        <p:spPr>
          <a:xfrm>
            <a:off x="7402202" y="34850"/>
            <a:ext cx="901066" cy="814781"/>
          </a:xfrm>
          <a:prstGeom prst="donut">
            <a:avLst>
              <a:gd name="adj" fmla="val 0"/>
            </a:avLst>
          </a:prstGeom>
          <a:solidFill>
            <a:srgbClr val="305647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404C4FC1-FECD-C73A-1892-F3562AAEE609}"/>
              </a:ext>
            </a:extLst>
          </p:cNvPr>
          <p:cNvSpPr/>
          <p:nvPr/>
        </p:nvSpPr>
        <p:spPr>
          <a:xfrm flipH="1">
            <a:off x="7887446" y="904779"/>
            <a:ext cx="415822" cy="283788"/>
          </a:xfrm>
          <a:prstGeom prst="donut">
            <a:avLst>
              <a:gd name="adj" fmla="val 5705"/>
            </a:avLst>
          </a:prstGeom>
          <a:solidFill>
            <a:srgbClr val="1B5738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C0143F68-1A4F-F682-BEB2-E3679DC50A73}"/>
              </a:ext>
            </a:extLst>
          </p:cNvPr>
          <p:cNvSpPr/>
          <p:nvPr/>
        </p:nvSpPr>
        <p:spPr>
          <a:xfrm>
            <a:off x="7849922" y="502350"/>
            <a:ext cx="614667" cy="544323"/>
          </a:xfrm>
          <a:prstGeom prst="donut">
            <a:avLst>
              <a:gd name="adj" fmla="val 2267"/>
            </a:avLst>
          </a:prstGeom>
          <a:solidFill>
            <a:srgbClr val="1B5738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D9B4272-A4DB-6F88-9277-E536A2B1A5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</a:t>
            </a:fld>
            <a:endParaRPr lang="en-US" sz="1867" b="1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FECFEF36-52F3-2423-571E-ECB085FC3D98}"/>
              </a:ext>
            </a:extLst>
          </p:cNvPr>
          <p:cNvSpPr/>
          <p:nvPr/>
        </p:nvSpPr>
        <p:spPr>
          <a:xfrm>
            <a:off x="3630409" y="4062670"/>
            <a:ext cx="5119199" cy="562094"/>
          </a:xfrm>
          <a:custGeom>
            <a:avLst/>
            <a:gdLst/>
            <a:ahLst/>
            <a:cxnLst/>
            <a:rect l="l" t="t" r="r" b="b"/>
            <a:pathLst>
              <a:path w="4514850" h="479425">
                <a:moveTo>
                  <a:pt x="323215" y="0"/>
                </a:moveTo>
                <a:lnTo>
                  <a:pt x="275590" y="2794"/>
                </a:lnTo>
                <a:lnTo>
                  <a:pt x="229870" y="10287"/>
                </a:lnTo>
                <a:lnTo>
                  <a:pt x="187325" y="22606"/>
                </a:lnTo>
                <a:lnTo>
                  <a:pt x="147320" y="38989"/>
                </a:lnTo>
                <a:lnTo>
                  <a:pt x="111125" y="58800"/>
                </a:lnTo>
                <a:lnTo>
                  <a:pt x="79375" y="82677"/>
                </a:lnTo>
                <a:lnTo>
                  <a:pt x="52070" y="109474"/>
                </a:lnTo>
                <a:lnTo>
                  <a:pt x="13970" y="170561"/>
                </a:lnTo>
                <a:lnTo>
                  <a:pt x="0" y="239649"/>
                </a:lnTo>
                <a:lnTo>
                  <a:pt x="3810" y="274955"/>
                </a:lnTo>
                <a:lnTo>
                  <a:pt x="29845" y="340741"/>
                </a:lnTo>
                <a:lnTo>
                  <a:pt x="79375" y="396621"/>
                </a:lnTo>
                <a:lnTo>
                  <a:pt x="111125" y="420624"/>
                </a:lnTo>
                <a:lnTo>
                  <a:pt x="147320" y="440436"/>
                </a:lnTo>
                <a:lnTo>
                  <a:pt x="187325" y="456819"/>
                </a:lnTo>
                <a:lnTo>
                  <a:pt x="229870" y="469011"/>
                </a:lnTo>
                <a:lnTo>
                  <a:pt x="275590" y="476631"/>
                </a:lnTo>
                <a:lnTo>
                  <a:pt x="323215" y="478917"/>
                </a:lnTo>
                <a:lnTo>
                  <a:pt x="4191000" y="478917"/>
                </a:lnTo>
                <a:lnTo>
                  <a:pt x="4239260" y="476631"/>
                </a:lnTo>
                <a:lnTo>
                  <a:pt x="4284980" y="469011"/>
                </a:lnTo>
                <a:lnTo>
                  <a:pt x="4327525" y="456819"/>
                </a:lnTo>
                <a:lnTo>
                  <a:pt x="4367530" y="440436"/>
                </a:lnTo>
                <a:lnTo>
                  <a:pt x="4403725" y="420624"/>
                </a:lnTo>
                <a:lnTo>
                  <a:pt x="4435475" y="396621"/>
                </a:lnTo>
                <a:lnTo>
                  <a:pt x="4462780" y="369951"/>
                </a:lnTo>
                <a:lnTo>
                  <a:pt x="4500880" y="308737"/>
                </a:lnTo>
                <a:lnTo>
                  <a:pt x="4514850" y="239649"/>
                </a:lnTo>
                <a:lnTo>
                  <a:pt x="4511040" y="204470"/>
                </a:lnTo>
                <a:lnTo>
                  <a:pt x="4485005" y="138684"/>
                </a:lnTo>
                <a:lnTo>
                  <a:pt x="4435475" y="82677"/>
                </a:lnTo>
                <a:lnTo>
                  <a:pt x="4403725" y="58800"/>
                </a:lnTo>
                <a:lnTo>
                  <a:pt x="4367530" y="38989"/>
                </a:lnTo>
                <a:lnTo>
                  <a:pt x="4327525" y="22606"/>
                </a:lnTo>
                <a:lnTo>
                  <a:pt x="4284980" y="10287"/>
                </a:lnTo>
                <a:lnTo>
                  <a:pt x="4239260" y="2794"/>
                </a:lnTo>
                <a:lnTo>
                  <a:pt x="4191000" y="0"/>
                </a:lnTo>
                <a:lnTo>
                  <a:pt x="323215" y="0"/>
                </a:lnTo>
                <a:close/>
              </a:path>
            </a:pathLst>
          </a:custGeom>
          <a:ln w="12701">
            <a:solidFill>
              <a:srgbClr val="6E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33D28-F6D9-C861-FB41-95AD8BFAD4DC}"/>
              </a:ext>
            </a:extLst>
          </p:cNvPr>
          <p:cNvSpPr txBox="1"/>
          <p:nvPr/>
        </p:nvSpPr>
        <p:spPr>
          <a:xfrm>
            <a:off x="4562971" y="4078356"/>
            <a:ext cx="3946138" cy="439631"/>
          </a:xfrm>
          <a:prstGeom prst="rect">
            <a:avLst/>
          </a:prstGeom>
        </p:spPr>
        <p:txBody>
          <a:bodyPr vert="horz" wrap="square" lIns="0" tIns="8659" rIns="0" bIns="0" rtlCol="0">
            <a:spAutoFit/>
          </a:bodyPr>
          <a:lstStyle/>
          <a:p>
            <a:pPr marL="8659" marR="0" lvl="0" indent="0" algn="l" defTabSz="914400" rtl="0" eaLnBrk="1" fontAlgn="auto" latinLnBrk="0" hangingPunct="1">
              <a:lnSpc>
                <a:spcPct val="100000"/>
              </a:lnSpc>
              <a:spcBef>
                <a:spcPts val="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7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Documents</a:t>
            </a:r>
            <a:r>
              <a:rPr kumimoji="0" sz="2800" b="1" i="0" u="none" strike="noStrike" kern="1200" cap="none" spc="-61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1" i="0" u="none" strike="noStrike" kern="1200" cap="none" spc="-14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annexes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724091D-3BCE-1020-EC87-E7F042B86938}"/>
              </a:ext>
            </a:extLst>
          </p:cNvPr>
          <p:cNvSpPr txBox="1">
            <a:spLocks/>
          </p:cNvSpPr>
          <p:nvPr/>
        </p:nvSpPr>
        <p:spPr>
          <a:xfrm>
            <a:off x="11633218" y="6405331"/>
            <a:ext cx="303613" cy="2873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fld id="{B6F15528-21DE-4FAA-801E-634DDDAF4B2B}" type="slidenum">
              <a:rPr lang="en-US" sz="1867" b="1" smtClean="0">
                <a:solidFill>
                  <a:prstClr val="black"/>
                </a:solidFill>
                <a:latin typeface="Calibri"/>
              </a:rPr>
              <a:pPr defTabSz="609630"/>
              <a:t>1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119669" y="56104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4799856" y="2159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3A019-8BC8-9070-2DEE-9AB1F4003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6441"/>
          <a:stretch/>
        </p:blipFill>
        <p:spPr>
          <a:xfrm>
            <a:off x="122132" y="788707"/>
            <a:ext cx="6130922" cy="5011587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0F8E9-97C1-89CC-AA0F-924CEEAB2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6862" y="788707"/>
            <a:ext cx="5686401" cy="5011587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BEC6B-1694-B050-C6E7-D7C9EBB7B04A}"/>
              </a:ext>
            </a:extLst>
          </p:cNvPr>
          <p:cNvSpPr txBox="1"/>
          <p:nvPr/>
        </p:nvSpPr>
        <p:spPr>
          <a:xfrm>
            <a:off x="828812" y="6009042"/>
            <a:ext cx="10006317" cy="276999"/>
          </a:xfrm>
          <a:prstGeom prst="rect">
            <a:avLst/>
          </a:prstGeom>
          <a:noFill/>
          <a:ln w="38100">
            <a:solidFill>
              <a:srgbClr val="DEBA54"/>
            </a:solidFill>
          </a:ln>
        </p:spPr>
        <p:txBody>
          <a:bodyPr wrap="square" rtlCol="0">
            <a:spAutoFit/>
          </a:bodyPr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4DF5F23-FD6B-445E-CDFF-C93CE90A50E0}"/>
              </a:ext>
            </a:extLst>
          </p:cNvPr>
          <p:cNvSpPr txBox="1"/>
          <p:nvPr/>
        </p:nvSpPr>
        <p:spPr>
          <a:xfrm>
            <a:off x="1588759" y="5986535"/>
            <a:ext cx="8074155" cy="299506"/>
          </a:xfrm>
          <a:prstGeom prst="rect">
            <a:avLst/>
          </a:prstGeom>
          <a:ln w="38100"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27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du terrain de football </a:t>
            </a:r>
            <a:r>
              <a:rPr lang="en-US" sz="1867" b="1" spc="-10" dirty="0">
                <a:solidFill>
                  <a:prstClr val="black"/>
                </a:solidFill>
                <a:latin typeface="Calibri"/>
                <a:cs typeface="Calibri"/>
              </a:rPr>
              <a:t>(suite).</a:t>
            </a:r>
            <a:endParaRPr sz="1867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8FCF0-88C0-E227-54FC-8CBD1F7F6E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10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66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119669" y="56104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4799856" y="2159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9FB-E999-3FB3-E550-805784D46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83210" y="790319"/>
            <a:ext cx="5760639" cy="4867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40D8EA-42DC-1400-99AB-B30E887896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14" t="5080" r="28848" b="-2"/>
          <a:stretch/>
        </p:blipFill>
        <p:spPr>
          <a:xfrm>
            <a:off x="309285" y="5657889"/>
            <a:ext cx="5760639" cy="7903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9C0433-12F4-8FC2-4AF1-F66F639009BF}"/>
              </a:ext>
            </a:extLst>
          </p:cNvPr>
          <p:cNvSpPr/>
          <p:nvPr/>
        </p:nvSpPr>
        <p:spPr>
          <a:xfrm>
            <a:off x="283209" y="795562"/>
            <a:ext cx="5812791" cy="5652646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C30C9-3897-5BE4-C9D8-232CDD215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8831" y="797309"/>
            <a:ext cx="5841071" cy="3687808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D53E8E-D906-105C-8B92-7B359656E793}"/>
              </a:ext>
            </a:extLst>
          </p:cNvPr>
          <p:cNvSpPr txBox="1"/>
          <p:nvPr/>
        </p:nvSpPr>
        <p:spPr>
          <a:xfrm>
            <a:off x="6203241" y="4672324"/>
            <a:ext cx="5841071" cy="671629"/>
          </a:xfrm>
          <a:prstGeom prst="rect">
            <a:avLst/>
          </a:prstGeom>
          <a:noFill/>
          <a:ln w="38100">
            <a:solidFill>
              <a:srgbClr val="DEBA54"/>
            </a:solidFill>
          </a:ln>
        </p:spPr>
        <p:txBody>
          <a:bodyPr wrap="square" rtlCol="0">
            <a:spAutoFit/>
          </a:bodyPr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E897E1F0-5041-6D55-62A5-B2A117666574}"/>
              </a:ext>
            </a:extLst>
          </p:cNvPr>
          <p:cNvSpPr txBox="1"/>
          <p:nvPr/>
        </p:nvSpPr>
        <p:spPr>
          <a:xfrm>
            <a:off x="6338765" y="4672324"/>
            <a:ext cx="5570025" cy="504625"/>
          </a:xfrm>
          <a:prstGeom prst="rect">
            <a:avLst/>
          </a:prstGeom>
          <a:ln w="38100"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28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du terrain de football </a:t>
            </a:r>
            <a:r>
              <a:rPr lang="en-US" sz="1600" b="1" spc="-10" dirty="0">
                <a:solidFill>
                  <a:prstClr val="black"/>
                </a:solidFill>
                <a:latin typeface="Calibri"/>
                <a:cs typeface="Calibri"/>
              </a:rPr>
              <a:t>(FIN).</a:t>
            </a:r>
            <a:endParaRPr sz="16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44641ADF-87CC-2311-2923-E2FD1BB342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11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04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4705" y="0"/>
            <a:ext cx="2499219" cy="6858000"/>
            <a:chOff x="175352" y="0"/>
            <a:chExt cx="3748828" cy="10287000"/>
          </a:xfrm>
        </p:grpSpPr>
        <p:sp>
          <p:nvSpPr>
            <p:cNvPr id="4" name="object 4"/>
            <p:cNvSpPr/>
            <p:nvPr/>
          </p:nvSpPr>
          <p:spPr>
            <a:xfrm>
              <a:off x="175352" y="0"/>
              <a:ext cx="3683000" cy="10287000"/>
            </a:xfrm>
            <a:custGeom>
              <a:avLst/>
              <a:gdLst/>
              <a:ahLst/>
              <a:cxnLst/>
              <a:rect l="l" t="t" r="r" b="b"/>
              <a:pathLst>
                <a:path w="3683000" h="10287000">
                  <a:moveTo>
                    <a:pt x="0" y="10286999"/>
                  </a:moveTo>
                  <a:lnTo>
                    <a:pt x="0" y="0"/>
                  </a:lnTo>
                  <a:lnTo>
                    <a:pt x="3682859" y="0"/>
                  </a:lnTo>
                  <a:lnTo>
                    <a:pt x="1161101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pPr defTabSz="609630"/>
              <a:endParaRPr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98960" y="0"/>
              <a:ext cx="1125220" cy="3576320"/>
            </a:xfrm>
            <a:custGeom>
              <a:avLst/>
              <a:gdLst/>
              <a:ahLst/>
              <a:cxnLst/>
              <a:rect l="l" t="t" r="r" b="b"/>
              <a:pathLst>
                <a:path w="1125220" h="3576320">
                  <a:moveTo>
                    <a:pt x="305915" y="3576100"/>
                  </a:moveTo>
                  <a:lnTo>
                    <a:pt x="0" y="3506053"/>
                  </a:lnTo>
                  <a:lnTo>
                    <a:pt x="802802" y="0"/>
                  </a:lnTo>
                  <a:lnTo>
                    <a:pt x="1124756" y="0"/>
                  </a:lnTo>
                  <a:lnTo>
                    <a:pt x="305915" y="3576100"/>
                  </a:lnTo>
                  <a:close/>
                </a:path>
              </a:pathLst>
            </a:custGeom>
            <a:solidFill>
              <a:srgbClr val="539773"/>
            </a:solidFill>
          </p:spPr>
          <p:txBody>
            <a:bodyPr wrap="square" lIns="0" tIns="0" rIns="0" bIns="0" rtlCol="0"/>
            <a:lstStyle/>
            <a:p>
              <a:pPr defTabSz="609630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8317513" y="-699458"/>
            <a:ext cx="1757711" cy="7777539"/>
          </a:xfrm>
          <a:custGeom>
            <a:avLst/>
            <a:gdLst/>
            <a:ahLst/>
            <a:cxnLst/>
            <a:rect l="l" t="t" r="r" b="b"/>
            <a:pathLst>
              <a:path w="1645920" h="5849620">
                <a:moveTo>
                  <a:pt x="0" y="5849455"/>
                </a:moveTo>
                <a:lnTo>
                  <a:pt x="1339385" y="0"/>
                </a:lnTo>
                <a:lnTo>
                  <a:pt x="1645300" y="70047"/>
                </a:lnTo>
                <a:lnTo>
                  <a:pt x="321953" y="5849455"/>
                </a:lnTo>
                <a:lnTo>
                  <a:pt x="0" y="5849455"/>
                </a:lnTo>
                <a:close/>
              </a:path>
            </a:pathLst>
          </a:custGeom>
          <a:solidFill>
            <a:srgbClr val="22684A"/>
          </a:solidFill>
          <a:ln>
            <a:solidFill>
              <a:srgbClr val="22684A"/>
            </a:solidFill>
          </a:ln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99207" y="2323299"/>
            <a:ext cx="5999121" cy="1155359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1152371" marR="1147291" indent="101605">
              <a:lnSpc>
                <a:spcPct val="115700"/>
              </a:lnSpc>
              <a:spcBef>
                <a:spcPts val="63"/>
              </a:spcBef>
            </a:pPr>
            <a:endParaRPr sz="1800" dirty="0"/>
          </a:p>
          <a:p>
            <a:pPr marL="8467">
              <a:spcBef>
                <a:spcPts val="37"/>
              </a:spcBef>
            </a:pPr>
            <a:r>
              <a:rPr lang="en-US" sz="5367" b="1" spc="197" dirty="0">
                <a:latin typeface="Arial"/>
                <a:cs typeface="Arial"/>
              </a:rPr>
              <a:t>Me</a:t>
            </a:r>
            <a:r>
              <a:rPr lang="en-US" sz="5367" b="1" spc="197" dirty="0">
                <a:solidFill>
                  <a:srgbClr val="305647"/>
                </a:solidFill>
                <a:latin typeface="Arial"/>
                <a:cs typeface="Arial"/>
              </a:rPr>
              <a:t>rci pour </a:t>
            </a:r>
            <a:r>
              <a:rPr lang="en-US" sz="5367" b="1" spc="197" dirty="0" err="1">
                <a:solidFill>
                  <a:srgbClr val="305647"/>
                </a:solidFill>
                <a:latin typeface="Arial"/>
                <a:cs typeface="Arial"/>
              </a:rPr>
              <a:t>vous</a:t>
            </a:r>
            <a:endParaRPr sz="5367" dirty="0">
              <a:solidFill>
                <a:srgbClr val="305647"/>
              </a:solidFill>
              <a:latin typeface="Arial"/>
              <a:cs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3DEFE3-2D7C-6C1E-9E1A-8DA518BE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21" y="466889"/>
            <a:ext cx="2925156" cy="19173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A88420"/>
            </a:solidFill>
          </a:ln>
        </p:spPr>
      </p:pic>
      <p:pic>
        <p:nvPicPr>
          <p:cNvPr id="30" name="Graphic 29" descr="Watering pot">
            <a:extLst>
              <a:ext uri="{FF2B5EF4-FFF2-40B4-BE49-F238E27FC236}">
                <a16:creationId xmlns:a16="http://schemas.microsoft.com/office/drawing/2014/main" id="{84091BA5-08BE-4E03-A5A4-8C731023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8854" y="501041"/>
            <a:ext cx="1032746" cy="7836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67713F-E4DA-58BE-881A-5C06F2FF2769}"/>
              </a:ext>
            </a:extLst>
          </p:cNvPr>
          <p:cNvSpPr txBox="1"/>
          <p:nvPr/>
        </p:nvSpPr>
        <p:spPr>
          <a:xfrm>
            <a:off x="2259480" y="5187312"/>
            <a:ext cx="3836520" cy="1200329"/>
          </a:xfrm>
          <a:prstGeom prst="rect">
            <a:avLst/>
          </a:prstGeom>
          <a:noFill/>
          <a:ln w="76200">
            <a:solidFill>
              <a:srgbClr val="A88420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sz="1200" dirty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400" b="1" dirty="0" err="1">
                <a:solidFill>
                  <a:srgbClr val="305647"/>
                </a:solidFill>
                <a:latin typeface="Calibri"/>
              </a:rPr>
              <a:t>Nom:</a:t>
            </a:r>
            <a:r>
              <a:rPr lang="en-US" sz="2400" b="1" dirty="0" err="1">
                <a:solidFill>
                  <a:srgbClr val="F79646">
                    <a:lumMod val="50000"/>
                  </a:srgbClr>
                </a:solidFill>
                <a:latin typeface="Calibri"/>
              </a:rPr>
              <a:t>GHANAM</a:t>
            </a: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 </a:t>
            </a:r>
          </a:p>
          <a:p>
            <a:pPr defTabSz="609630"/>
            <a:r>
              <a:rPr lang="en-US" sz="2400" b="1" dirty="0" err="1">
                <a:solidFill>
                  <a:srgbClr val="305647"/>
                </a:solidFill>
                <a:latin typeface="Calibri"/>
              </a:rPr>
              <a:t>Prénom:</a:t>
            </a:r>
            <a:r>
              <a:rPr lang="en-US" sz="2400" b="1" dirty="0" err="1">
                <a:solidFill>
                  <a:srgbClr val="F79646">
                    <a:lumMod val="50000"/>
                  </a:srgbClr>
                </a:solidFill>
                <a:latin typeface="Calibri"/>
              </a:rPr>
              <a:t>Fatima_Ezzahra</a:t>
            </a:r>
            <a:endParaRPr lang="en-US" sz="2400" b="1" dirty="0">
              <a:solidFill>
                <a:srgbClr val="F79646">
                  <a:lumMod val="50000"/>
                </a:srgbClr>
              </a:solidFill>
              <a:latin typeface="Calibri"/>
            </a:endParaRPr>
          </a:p>
          <a:p>
            <a:pPr defTabSz="609630"/>
            <a:r>
              <a:rPr lang="en-US" sz="2400" b="1" dirty="0" err="1">
                <a:solidFill>
                  <a:srgbClr val="305647"/>
                </a:solidFill>
                <a:latin typeface="Calibri"/>
              </a:rPr>
              <a:t>Numero</a:t>
            </a:r>
            <a:r>
              <a:rPr lang="en-US" sz="2400" b="1" dirty="0">
                <a:solidFill>
                  <a:srgbClr val="305647"/>
                </a:solidFill>
                <a:latin typeface="Calibri"/>
              </a:rPr>
              <a:t> CNC: </a:t>
            </a:r>
            <a:r>
              <a:rPr lang="en-US" sz="2400" b="1" dirty="0">
                <a:solidFill>
                  <a:srgbClr val="993300"/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BM030T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7B37B-A9B6-34FB-3720-12C7FE42DD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96" t="2879" b="22575"/>
          <a:stretch/>
        </p:blipFill>
        <p:spPr>
          <a:xfrm>
            <a:off x="623392" y="3950623"/>
            <a:ext cx="1623523" cy="1652985"/>
          </a:xfrm>
          <a:prstGeom prst="flowChartConnector">
            <a:avLst/>
          </a:prstGeom>
          <a:ln w="57150">
            <a:solidFill>
              <a:srgbClr val="A8842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CD6EE5-3A2F-F919-8FA9-E65C972333A2}"/>
              </a:ext>
            </a:extLst>
          </p:cNvPr>
          <p:cNvSpPr/>
          <p:nvPr/>
        </p:nvSpPr>
        <p:spPr>
          <a:xfrm>
            <a:off x="6894010" y="312944"/>
            <a:ext cx="5079857" cy="5290664"/>
          </a:xfrm>
          <a:prstGeom prst="rect">
            <a:avLst/>
          </a:prstGeom>
          <a:solidFill>
            <a:srgbClr val="C88800"/>
          </a:solidFill>
          <a:ln>
            <a:solidFill>
              <a:srgbClr val="A884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C3E55F-35DB-5138-E1B3-9ECEC76AC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203000"/>
                    </a14:imgEffect>
                    <a14:imgEffect>
                      <a14:brightnessContrast bright="-1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28" y="501041"/>
            <a:ext cx="5079857" cy="532822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rgbClr val="22684A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9C569-FE50-9409-D7AA-627634ABA1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12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215680" y="65453"/>
            <a:ext cx="5760640" cy="621636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5231904" y="99272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1:</a:t>
            </a:r>
            <a:endParaRPr lang="en-US" sz="2933" b="1" dirty="0">
              <a:solidFill>
                <a:srgbClr val="FFC000"/>
              </a:solidFill>
              <a:latin typeface="Calibri"/>
            </a:endParaRPr>
          </a:p>
        </p:txBody>
      </p:sp>
      <p:grpSp>
        <p:nvGrpSpPr>
          <p:cNvPr id="3" name="object 8">
            <a:extLst>
              <a:ext uri="{FF2B5EF4-FFF2-40B4-BE49-F238E27FC236}">
                <a16:creationId xmlns:a16="http://schemas.microsoft.com/office/drawing/2014/main" id="{B70CD397-8C9B-5130-6E62-B12B4FF644B4}"/>
              </a:ext>
            </a:extLst>
          </p:cNvPr>
          <p:cNvGrpSpPr/>
          <p:nvPr/>
        </p:nvGrpSpPr>
        <p:grpSpPr>
          <a:xfrm>
            <a:off x="7912531" y="1201287"/>
            <a:ext cx="4096452" cy="3571862"/>
            <a:chOff x="7632192" y="1432560"/>
            <a:chExt cx="3695700" cy="3581400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24357F73-B17D-F33F-2B68-0D24551B67F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2192" y="1432560"/>
              <a:ext cx="3695700" cy="3581400"/>
            </a:xfrm>
            <a:prstGeom prst="rect">
              <a:avLst/>
            </a:prstGeom>
            <a:ln w="38100">
              <a:solidFill>
                <a:srgbClr val="E2AC00"/>
              </a:solidFill>
            </a:ln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DBF97678-8C5F-73AC-4B21-CB6393CECB77}"/>
                </a:ext>
              </a:extLst>
            </p:cNvPr>
            <p:cNvSpPr/>
            <p:nvPr/>
          </p:nvSpPr>
          <p:spPr>
            <a:xfrm>
              <a:off x="10752538" y="1683879"/>
              <a:ext cx="469900" cy="670560"/>
            </a:xfrm>
            <a:custGeom>
              <a:avLst/>
              <a:gdLst/>
              <a:ahLst/>
              <a:cxnLst/>
              <a:rect l="l" t="t" r="r" b="b"/>
              <a:pathLst>
                <a:path w="469900" h="670560">
                  <a:moveTo>
                    <a:pt x="469392" y="205740"/>
                  </a:moveTo>
                  <a:lnTo>
                    <a:pt x="326136" y="205740"/>
                  </a:lnTo>
                  <a:lnTo>
                    <a:pt x="326136" y="0"/>
                  </a:lnTo>
                  <a:lnTo>
                    <a:pt x="0" y="0"/>
                  </a:lnTo>
                  <a:lnTo>
                    <a:pt x="0" y="464820"/>
                  </a:lnTo>
                  <a:lnTo>
                    <a:pt x="143256" y="464820"/>
                  </a:lnTo>
                  <a:lnTo>
                    <a:pt x="143256" y="670560"/>
                  </a:lnTo>
                  <a:lnTo>
                    <a:pt x="469392" y="670560"/>
                  </a:lnTo>
                  <a:lnTo>
                    <a:pt x="469392" y="205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609630"/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986EBA-B1D6-0ED6-2A9A-6DFA148829C1}"/>
              </a:ext>
            </a:extLst>
          </p:cNvPr>
          <p:cNvSpPr txBox="1"/>
          <p:nvPr/>
        </p:nvSpPr>
        <p:spPr>
          <a:xfrm>
            <a:off x="7928985" y="4996987"/>
            <a:ext cx="4098198" cy="538609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marR="5080" algn="r" defTabSz="609630">
              <a:spcBef>
                <a:spcPts val="95"/>
              </a:spcBef>
              <a:defRPr/>
            </a:pPr>
            <a:r>
              <a:rPr lang="fr-FR"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lang="fr-FR" sz="16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fr-FR" sz="1600" b="1" spc="-5" dirty="0">
                <a:solidFill>
                  <a:srgbClr val="E2AC00"/>
                </a:solidFill>
                <a:latin typeface="Calibri"/>
                <a:cs typeface="Calibri"/>
              </a:rPr>
              <a:t>15 :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Schéma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lang="fr-FR"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montage</a:t>
            </a:r>
            <a:r>
              <a:rPr lang="fr-FR" sz="16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du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circuit</a:t>
            </a:r>
            <a:endParaRPr lang="fr-FR" sz="1600" dirty="0">
              <a:solidFill>
                <a:prstClr val="black"/>
              </a:solidFill>
              <a:latin typeface="Calibri"/>
              <a:cs typeface="Calibri"/>
            </a:endParaRPr>
          </a:p>
          <a:p>
            <a:pPr defTabSz="609630">
              <a:spcBef>
                <a:spcPts val="20"/>
              </a:spcBef>
              <a:defRPr/>
            </a:pPr>
            <a:endParaRPr lang="fr-FR" sz="13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563B5-0E80-A0DE-31F6-FCB25855EDAE}"/>
              </a:ext>
            </a:extLst>
          </p:cNvPr>
          <p:cNvSpPr txBox="1"/>
          <p:nvPr/>
        </p:nvSpPr>
        <p:spPr>
          <a:xfrm>
            <a:off x="575179" y="4961301"/>
            <a:ext cx="7023955" cy="584775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fr-FR" sz="1600" b="1" dirty="0">
                <a:solidFill>
                  <a:srgbClr val="E2AC00"/>
                </a:solidFill>
                <a:latin typeface="Calibri"/>
              </a:rPr>
              <a:t>Figure 14 : </a:t>
            </a:r>
            <a:r>
              <a:rPr lang="fr-FR" sz="1600" dirty="0">
                <a:solidFill>
                  <a:prstClr val="black"/>
                </a:solidFill>
                <a:latin typeface="Calibri"/>
              </a:rPr>
              <a:t>Programme Arduino pour </a:t>
            </a:r>
            <a:r>
              <a:rPr lang="fr-FR" sz="1600" dirty="0" err="1">
                <a:solidFill>
                  <a:prstClr val="black"/>
                </a:solidFill>
                <a:latin typeface="Calibri"/>
              </a:rPr>
              <a:t>mésurer</a:t>
            </a:r>
            <a:r>
              <a:rPr lang="fr-FR" sz="1600" dirty="0">
                <a:solidFill>
                  <a:prstClr val="black"/>
                </a:solidFill>
                <a:latin typeface="Calibri"/>
              </a:rPr>
              <a:t> l’humidité du sol à l’aide du  capteur d’humidité capacitif (V1.2)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107D650-6C29-76AF-C4A1-974AC2546D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2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AC609-CEF0-7372-E63B-FBAC525B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248"/>
                    </a14:imgEffect>
                    <a14:imgEffect>
                      <a14:saturation sat="1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21" y="1201287"/>
            <a:ext cx="7023955" cy="3571862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</p:spTree>
    <p:extLst>
      <p:ext uri="{BB962C8B-B14F-4D97-AF65-F5344CB8AC3E}">
        <p14:creationId xmlns:p14="http://schemas.microsoft.com/office/powerpoint/2010/main" val="94212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215680" y="65453"/>
            <a:ext cx="5760640" cy="621636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5231904" y="99272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2: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object 14">
            <a:extLst>
              <a:ext uri="{FF2B5EF4-FFF2-40B4-BE49-F238E27FC236}">
                <a16:creationId xmlns:a16="http://schemas.microsoft.com/office/drawing/2014/main" id="{353AD56C-A06D-9476-E57E-4F44AEA9E9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9599" y="1214600"/>
            <a:ext cx="4337304" cy="3029712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1773E-57EC-F975-24D9-338DE2747CA2}"/>
              </a:ext>
            </a:extLst>
          </p:cNvPr>
          <p:cNvSpPr txBox="1"/>
          <p:nvPr/>
        </p:nvSpPr>
        <p:spPr>
          <a:xfrm>
            <a:off x="7569599" y="4507794"/>
            <a:ext cx="4337304" cy="338554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marL="12701" defTabSz="609630">
              <a:spcBef>
                <a:spcPts val="95"/>
              </a:spcBef>
              <a:defRPr/>
            </a:pPr>
            <a:r>
              <a:rPr lang="fr-FR"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lang="fr-FR" sz="16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fr-FR" sz="1600" b="1" spc="-5" dirty="0">
                <a:solidFill>
                  <a:srgbClr val="E2AC00"/>
                </a:solidFill>
                <a:latin typeface="Calibri"/>
                <a:cs typeface="Calibri"/>
              </a:rPr>
              <a:t>17</a:t>
            </a:r>
            <a:r>
              <a:rPr lang="fr-FR"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fr-FR" sz="1600" b="1" spc="-5" dirty="0">
                <a:solidFill>
                  <a:srgbClr val="E2AC00"/>
                </a:solidFill>
                <a:latin typeface="Calibri"/>
                <a:cs typeface="Calibri"/>
              </a:rPr>
              <a:t>: 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Schéma</a:t>
            </a:r>
            <a:r>
              <a:rPr lang="fr-FR"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lang="fr-FR"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montage</a:t>
            </a:r>
            <a:r>
              <a:rPr lang="fr-FR" sz="16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du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fr-FR" sz="1600" spc="-5" dirty="0">
                <a:solidFill>
                  <a:prstClr val="black"/>
                </a:solidFill>
                <a:latin typeface="Calibri"/>
                <a:cs typeface="Calibri"/>
              </a:rPr>
              <a:t>circuit</a:t>
            </a:r>
            <a:endParaRPr lang="fr-FR"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935F2-958D-3ED0-5575-E743A6C0B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556" y="972821"/>
            <a:ext cx="6591989" cy="4769503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7" name="object 12">
            <a:extLst>
              <a:ext uri="{FF2B5EF4-FFF2-40B4-BE49-F238E27FC236}">
                <a16:creationId xmlns:a16="http://schemas.microsoft.com/office/drawing/2014/main" id="{F9755CF0-3439-BA03-FCF7-C89392837F29}"/>
              </a:ext>
            </a:extLst>
          </p:cNvPr>
          <p:cNvSpPr txBox="1"/>
          <p:nvPr/>
        </p:nvSpPr>
        <p:spPr>
          <a:xfrm>
            <a:off x="642556" y="5925277"/>
            <a:ext cx="6632575" cy="504625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1" marR="5080" defTabSz="609630">
              <a:spcBef>
                <a:spcPts val="95"/>
              </a:spcBef>
            </a:pP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16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pour</a:t>
            </a:r>
            <a:r>
              <a:rPr sz="1600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mésurer</a:t>
            </a:r>
            <a:r>
              <a:rPr sz="1600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5" dirty="0" err="1">
                <a:solidFill>
                  <a:prstClr val="black"/>
                </a:solidFill>
                <a:latin typeface="Calibri"/>
                <a:cs typeface="Calibri"/>
              </a:rPr>
              <a:t>temp</a:t>
            </a:r>
            <a:r>
              <a:rPr lang="en-US" sz="1600" spc="-15" dirty="0" err="1">
                <a:solidFill>
                  <a:prstClr val="black"/>
                </a:solidFill>
                <a:latin typeface="Calibri"/>
                <a:cs typeface="Calibri"/>
              </a:rPr>
              <a:t>é</a:t>
            </a:r>
            <a:r>
              <a:rPr sz="1600" spc="-15" dirty="0" err="1">
                <a:solidFill>
                  <a:prstClr val="black"/>
                </a:solidFill>
                <a:latin typeface="Calibri"/>
                <a:cs typeface="Calibri"/>
              </a:rPr>
              <a:t>rature</a:t>
            </a:r>
            <a:r>
              <a:rPr sz="1600" spc="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à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prstClr val="black"/>
                </a:solidFill>
                <a:latin typeface="Calibri"/>
                <a:cs typeface="Calibri"/>
              </a:rPr>
              <a:t>l’aide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 du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capteur </a:t>
            </a:r>
            <a:r>
              <a:rPr sz="1600" spc="-34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(LM35)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F8F6CA0-897B-0C14-06DD-C6D1D559E0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3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47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215680" y="65453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5063886" y="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3: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7A767-F70F-839D-C2DB-D5B4197E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3503" y="740321"/>
            <a:ext cx="6944995" cy="5377358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476F3670-A0A2-26BB-26D7-B5B64DD3BCE1}"/>
              </a:ext>
            </a:extLst>
          </p:cNvPr>
          <p:cNvSpPr txBox="1"/>
          <p:nvPr/>
        </p:nvSpPr>
        <p:spPr>
          <a:xfrm>
            <a:off x="2623503" y="6300690"/>
            <a:ext cx="6944995" cy="258404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18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po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ur </a:t>
            </a:r>
            <a:r>
              <a:rPr lang="fr-FR" sz="1600" spc="-10" dirty="0">
                <a:solidFill>
                  <a:prstClr val="black"/>
                </a:solidFill>
                <a:latin typeface="Calibri"/>
                <a:cs typeface="Calibri"/>
              </a:rPr>
              <a:t>détecter s’il pleut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.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3431894-6FBA-A072-ECD2-703D0D43BC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4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5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215680" y="65453"/>
            <a:ext cx="5760640" cy="54788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5063886" y="17268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4: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099801D0-2A94-7928-5BCE-EDAA77046070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9236" y="3505666"/>
            <a:ext cx="3685434" cy="23251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4C57E-90FB-8CCB-F8C1-8512C1A3D019}"/>
              </a:ext>
            </a:extLst>
          </p:cNvPr>
          <p:cNvSpPr/>
          <p:nvPr/>
        </p:nvSpPr>
        <p:spPr>
          <a:xfrm>
            <a:off x="7391111" y="729414"/>
            <a:ext cx="4704278" cy="2219377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1B6C0-1528-E9F4-62A3-17E6E365675C}"/>
              </a:ext>
            </a:extLst>
          </p:cNvPr>
          <p:cNvSpPr/>
          <p:nvPr/>
        </p:nvSpPr>
        <p:spPr>
          <a:xfrm>
            <a:off x="7391111" y="3471457"/>
            <a:ext cx="4704278" cy="2470879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24AD8A-04A6-6814-FA5D-00CB330FF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01" r="616"/>
          <a:stretch/>
        </p:blipFill>
        <p:spPr>
          <a:xfrm>
            <a:off x="405131" y="840334"/>
            <a:ext cx="6497699" cy="5469955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C833E46B-31AC-524F-7E18-4D36D4181515}"/>
              </a:ext>
            </a:extLst>
          </p:cNvPr>
          <p:cNvSpPr txBox="1"/>
          <p:nvPr/>
        </p:nvSpPr>
        <p:spPr>
          <a:xfrm>
            <a:off x="165736" y="6466443"/>
            <a:ext cx="7064509" cy="258404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38102" defTabSz="609630">
              <a:spcBef>
                <a:spcPts val="95"/>
              </a:spcBef>
            </a:pP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19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Python pour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le</a:t>
            </a:r>
            <a:r>
              <a:rPr sz="16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5" dirty="0" err="1">
                <a:solidFill>
                  <a:prstClr val="black"/>
                </a:solidFill>
                <a:latin typeface="Calibri"/>
                <a:cs typeface="Calibri"/>
              </a:rPr>
              <a:t>tra</a:t>
            </a:r>
            <a:r>
              <a:rPr lang="en-US" sz="1600" spc="-15" dirty="0" err="1">
                <a:solidFill>
                  <a:prstClr val="black"/>
                </a:solidFill>
                <a:latin typeface="Calibri"/>
                <a:cs typeface="Calibri"/>
              </a:rPr>
              <a:t>ç</a:t>
            </a:r>
            <a:r>
              <a:rPr sz="1600" spc="-15" dirty="0" err="1">
                <a:solidFill>
                  <a:prstClr val="black"/>
                </a:solidFill>
                <a:latin typeface="Calibri"/>
                <a:cs typeface="Calibri"/>
              </a:rPr>
              <a:t>age</a:t>
            </a:r>
            <a:r>
              <a:rPr sz="16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mbria Math"/>
                <a:cs typeface="Cambria Math"/>
              </a:rPr>
              <a:t>𝑈</a:t>
            </a:r>
            <a:r>
              <a:rPr sz="1725" spc="-7" baseline="-14492" dirty="0">
                <a:solidFill>
                  <a:prstClr val="black"/>
                </a:solidFill>
                <a:latin typeface="Cambria Math"/>
                <a:cs typeface="Cambria Math"/>
              </a:rPr>
              <a:t>𝐿𝐷𝑅</a:t>
            </a:r>
            <a:r>
              <a:rPr sz="1725" spc="322" baseline="-14492" dirty="0">
                <a:solidFill>
                  <a:prstClr val="black"/>
                </a:solidFill>
                <a:latin typeface="Cambria Math"/>
                <a:cs typeface="Cambria Math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en</a:t>
            </a:r>
            <a:r>
              <a:rPr sz="16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fonction</a:t>
            </a:r>
            <a:r>
              <a:rPr sz="16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l’éclairement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97B3F80-1A3B-442D-024F-704FA325E3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737452" y="6550128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5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0B0D6-074E-C6EA-9F89-424FFE45F9EF}"/>
              </a:ext>
            </a:extLst>
          </p:cNvPr>
          <p:cNvSpPr txBox="1"/>
          <p:nvPr/>
        </p:nvSpPr>
        <p:spPr>
          <a:xfrm>
            <a:off x="7391111" y="6037167"/>
            <a:ext cx="4724474" cy="543675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>
            <a:spAutoFit/>
          </a:bodyPr>
          <a:lstStyle/>
          <a:p>
            <a:pPr marL="327253" defTabSz="609630">
              <a:spcBef>
                <a:spcPts val="10"/>
              </a:spcBef>
            </a:pPr>
            <a:r>
              <a:rPr lang="fr-FR" sz="1600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Figure</a:t>
            </a:r>
            <a:r>
              <a:rPr lang="fr-FR" sz="1600" b="1" spc="-20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21</a:t>
            </a:r>
            <a:r>
              <a:rPr lang="fr-FR" sz="1600" b="1" spc="-1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fr-FR" sz="1600" b="1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La</a:t>
            </a:r>
            <a:r>
              <a:rPr lang="fr-FR" sz="1333" spc="-4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variation</a:t>
            </a:r>
            <a:r>
              <a:rPr lang="fr-FR" sz="1333" spc="-4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</a:t>
            </a:r>
            <a:r>
              <a:rPr lang="fr-FR" sz="1333" spc="-2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résistance</a:t>
            </a:r>
            <a:r>
              <a:rPr lang="fr-FR" sz="1333" spc="-2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en</a:t>
            </a:r>
            <a:r>
              <a:rPr lang="fr-FR" sz="1333" spc="-27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fonction</a:t>
            </a:r>
            <a:r>
              <a:rPr lang="fr-FR" sz="1333" spc="-27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</a:t>
            </a:r>
            <a:r>
              <a:rPr lang="fr-FR" sz="1333" spc="-7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l’éclairement</a:t>
            </a:r>
            <a:r>
              <a:rPr lang="fr-FR" sz="1333" spc="-17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pour</a:t>
            </a:r>
            <a:r>
              <a:rPr lang="fr-FR" sz="1333" spc="-3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</a:t>
            </a:r>
            <a:r>
              <a:rPr lang="fr-FR" sz="1333" spc="-2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capteur</a:t>
            </a:r>
            <a:r>
              <a:rPr lang="fr-FR" sz="1333" spc="-47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(LDR)</a:t>
            </a:r>
            <a:endParaRPr lang="en-US" sz="1333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9E5E5B-4216-C610-92C3-8FBEA34DA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4946" y="794359"/>
            <a:ext cx="3956803" cy="20845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1652F2-4327-B726-9C4D-F224E11CE62D}"/>
              </a:ext>
            </a:extLst>
          </p:cNvPr>
          <p:cNvSpPr txBox="1"/>
          <p:nvPr/>
        </p:nvSpPr>
        <p:spPr>
          <a:xfrm>
            <a:off x="7401208" y="3061088"/>
            <a:ext cx="4704278" cy="338554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>
            <a:spAutoFit/>
          </a:bodyPr>
          <a:lstStyle/>
          <a:p>
            <a:pPr marL="327253" defTabSz="609630">
              <a:spcBef>
                <a:spcPts val="10"/>
              </a:spcBef>
            </a:pPr>
            <a:r>
              <a:rPr lang="fr-FR" sz="1600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Figure</a:t>
            </a:r>
            <a:r>
              <a:rPr lang="fr-FR" sz="1600" b="1" spc="-20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20</a:t>
            </a:r>
            <a:r>
              <a:rPr lang="fr-FR" sz="1600" b="1" spc="-1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b="1" spc="-3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r>
              <a:rPr lang="fr-FR" sz="1333" b="1" dirty="0">
                <a:solidFill>
                  <a:srgbClr val="E2AC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La</a:t>
            </a:r>
            <a:r>
              <a:rPr lang="fr-FR" sz="1333" spc="-40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spc="-3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composition du </a:t>
            </a:r>
            <a:r>
              <a:rPr lang="fr-FR" sz="1333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capteur de </a:t>
            </a:r>
            <a:r>
              <a:rPr lang="fr-FR" sz="1333" dirty="0" err="1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luminosit</a:t>
            </a:r>
            <a:r>
              <a:rPr lang="en-US" sz="1333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é </a:t>
            </a:r>
            <a:r>
              <a:rPr lang="fr-FR" sz="1333" spc="-47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333" dirty="0">
                <a:solidFill>
                  <a:srgbClr val="17375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(LDR)</a:t>
            </a:r>
            <a:endParaRPr lang="en-US" sz="1333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7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215680" y="65453"/>
            <a:ext cx="5760640" cy="621636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5231904" y="99272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4: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2204EE13-0FE3-CD23-A0EE-13C697C076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81" y="1405567"/>
            <a:ext cx="4279392" cy="3442183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F73E8-D1CA-548D-E26D-63BB1722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21" y="822118"/>
            <a:ext cx="6925170" cy="5213765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C6C019D7-141E-3A34-EEA6-5B88DAC90B03}"/>
              </a:ext>
            </a:extLst>
          </p:cNvPr>
          <p:cNvSpPr txBox="1"/>
          <p:nvPr/>
        </p:nvSpPr>
        <p:spPr>
          <a:xfrm>
            <a:off x="7728182" y="5061181"/>
            <a:ext cx="4279391" cy="258404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   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23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Schéma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montage</a:t>
            </a:r>
            <a:r>
              <a:rPr sz="1600" spc="-2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du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circuit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559DB0E-BEDC-CAD3-60A6-CBC09D9ECCAC}"/>
              </a:ext>
            </a:extLst>
          </p:cNvPr>
          <p:cNvSpPr txBox="1"/>
          <p:nvPr/>
        </p:nvSpPr>
        <p:spPr>
          <a:xfrm>
            <a:off x="641722" y="6181031"/>
            <a:ext cx="6944995" cy="258404"/>
          </a:xfrm>
          <a:prstGeom prst="rect">
            <a:avLst/>
          </a:prstGeom>
          <a:ln w="38100">
            <a:solidFill>
              <a:srgbClr val="E2AC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22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pour</a:t>
            </a:r>
            <a:r>
              <a:rPr sz="1600" spc="3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mésurer</a:t>
            </a:r>
            <a:r>
              <a:rPr sz="1600" spc="3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la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luminosité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à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prstClr val="black"/>
                </a:solidFill>
                <a:latin typeface="Calibri"/>
                <a:cs typeface="Calibri"/>
              </a:rPr>
              <a:t>l’aide</a:t>
            </a:r>
            <a:r>
              <a:rPr sz="1600" spc="-5" dirty="0">
                <a:solidFill>
                  <a:prstClr val="black"/>
                </a:solidFill>
                <a:latin typeface="Calibri"/>
                <a:cs typeface="Calibri"/>
              </a:rPr>
              <a:t> du</a:t>
            </a:r>
            <a:r>
              <a:rPr sz="1600" spc="5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capteur</a:t>
            </a:r>
            <a:r>
              <a:rPr sz="1600" spc="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(LDR)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B15ED07-1944-0AAF-3E3C-78A9745DB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6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87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119669" y="56104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4799856" y="2159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20CC9-2E1E-3690-9321-2C0B7DBA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4377" y="900964"/>
            <a:ext cx="7454288" cy="5076967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3E86ADBA-CC3D-02AA-E96C-F608992D6253}"/>
              </a:ext>
            </a:extLst>
          </p:cNvPr>
          <p:cNvSpPr txBox="1"/>
          <p:nvPr/>
        </p:nvSpPr>
        <p:spPr>
          <a:xfrm>
            <a:off x="2124377" y="6146927"/>
            <a:ext cx="8880987" cy="258404"/>
          </a:xfrm>
          <a:prstGeom prst="rect">
            <a:avLst/>
          </a:prstGeom>
          <a:ln w="38100"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24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du terrain de football</a:t>
            </a:r>
            <a:endParaRPr sz="16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AC35E-B0F0-0123-FFAC-A4933CE31DD6}"/>
              </a:ext>
            </a:extLst>
          </p:cNvPr>
          <p:cNvSpPr txBox="1"/>
          <p:nvPr/>
        </p:nvSpPr>
        <p:spPr>
          <a:xfrm>
            <a:off x="2124377" y="6146927"/>
            <a:ext cx="7454288" cy="258404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4349D29-998E-1D62-EA5E-58116CA14C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7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07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119669" y="56104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4799856" y="2159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8060F-0C61-645D-0CF8-158771A77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009" y="663818"/>
            <a:ext cx="7981923" cy="4404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0B5D4B-E891-B96C-70B4-2CD636C5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4893" y="5062115"/>
            <a:ext cx="8006005" cy="1230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ABB130-674D-B092-84B2-84B8A07BAA89}"/>
              </a:ext>
            </a:extLst>
          </p:cNvPr>
          <p:cNvSpPr/>
          <p:nvPr/>
        </p:nvSpPr>
        <p:spPr>
          <a:xfrm>
            <a:off x="1760818" y="629303"/>
            <a:ext cx="8074155" cy="5665441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US" sz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694F9-AF3E-0555-FCD7-88B632A44BAD}"/>
              </a:ext>
            </a:extLst>
          </p:cNvPr>
          <p:cNvSpPr txBox="1"/>
          <p:nvPr/>
        </p:nvSpPr>
        <p:spPr>
          <a:xfrm>
            <a:off x="1535493" y="6343376"/>
            <a:ext cx="8571692" cy="276999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C277F37F-36A4-06DE-DF5E-E1D70B06C87D}"/>
              </a:ext>
            </a:extLst>
          </p:cNvPr>
          <p:cNvSpPr txBox="1"/>
          <p:nvPr/>
        </p:nvSpPr>
        <p:spPr>
          <a:xfrm>
            <a:off x="1736642" y="6329259"/>
            <a:ext cx="8718715" cy="299506"/>
          </a:xfrm>
          <a:prstGeom prst="rect">
            <a:avLst/>
          </a:prstGeom>
          <a:ln w="38100"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25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du terrain de football </a:t>
            </a:r>
            <a:r>
              <a:rPr lang="en-US" sz="1867" b="1" spc="-10" dirty="0">
                <a:solidFill>
                  <a:prstClr val="black"/>
                </a:solidFill>
                <a:latin typeface="Calibri"/>
                <a:cs typeface="Calibri"/>
              </a:rPr>
              <a:t>(suite).</a:t>
            </a:r>
            <a:endParaRPr sz="1867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33B0632E-EB5F-0159-0967-58DB39450C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8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14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210309" cy="972820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srgbClr val="E2AC00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4919"/>
            <a:ext cx="405130" cy="95250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532131"/>
            <a:ext cx="244263" cy="95250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7707"/>
            <a:ext cx="566420" cy="95250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22684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769343"/>
            <a:ext cx="82973" cy="134620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25513A"/>
          </a:solidFill>
        </p:spPr>
        <p:txBody>
          <a:bodyPr wrap="square" lIns="0" tIns="0" rIns="0" bIns="0" rtlCol="0"/>
          <a:lstStyle/>
          <a:p>
            <a:pPr defTabSz="609630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F4095F-ABA6-D33C-6744-A19D57901EFB}"/>
              </a:ext>
            </a:extLst>
          </p:cNvPr>
          <p:cNvSpPr/>
          <p:nvPr/>
        </p:nvSpPr>
        <p:spPr>
          <a:xfrm>
            <a:off x="3119669" y="56104"/>
            <a:ext cx="5760640" cy="553998"/>
          </a:xfrm>
          <a:prstGeom prst="rect">
            <a:avLst/>
          </a:prstGeom>
          <a:solidFill>
            <a:srgbClr val="006600"/>
          </a:solidFill>
          <a:ln>
            <a:solidFill>
              <a:srgbClr val="226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630">
              <a:defRPr/>
            </a:pPr>
            <a:endParaRPr lang="fr-FR" sz="2667" b="1" dirty="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AE9CE-8528-2FC5-7840-5AC42022316F}"/>
              </a:ext>
            </a:extLst>
          </p:cNvPr>
          <p:cNvSpPr txBox="1"/>
          <p:nvPr/>
        </p:nvSpPr>
        <p:spPr>
          <a:xfrm>
            <a:off x="4799856" y="21590"/>
            <a:ext cx="206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30">
              <a:defRPr/>
            </a:pPr>
            <a:r>
              <a:rPr lang="fr-FR" sz="3200" b="1" dirty="0">
                <a:solidFill>
                  <a:srgbClr val="FFC000"/>
                </a:solidFill>
                <a:latin typeface="Calibri"/>
              </a:rPr>
              <a:t>Annexe 5 :</a:t>
            </a:r>
            <a:endParaRPr lang="en-US" sz="2933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49AD-1D4A-5D22-98FC-DAEF6CE4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411" y="575587"/>
            <a:ext cx="10609179" cy="5616624"/>
          </a:xfrm>
          <a:prstGeom prst="rect">
            <a:avLst/>
          </a:prstGeom>
          <a:ln w="38100">
            <a:solidFill>
              <a:srgbClr val="E2AC00"/>
            </a:solidFill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F52E1E22-8417-1025-ADD9-A5643AEFD8AA}"/>
              </a:ext>
            </a:extLst>
          </p:cNvPr>
          <p:cNvSpPr txBox="1"/>
          <p:nvPr/>
        </p:nvSpPr>
        <p:spPr>
          <a:xfrm>
            <a:off x="1535493" y="6282413"/>
            <a:ext cx="8815870" cy="299506"/>
          </a:xfrm>
          <a:prstGeom prst="rect">
            <a:avLst/>
          </a:prstGeom>
          <a:ln w="38100"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1" defTabSz="609630">
              <a:spcBef>
                <a:spcPts val="95"/>
              </a:spcBef>
            </a:pP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Figure</a:t>
            </a:r>
            <a:r>
              <a:rPr sz="1600" b="1" spc="1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lang="en-US" sz="1600" b="1" spc="-5" dirty="0">
                <a:solidFill>
                  <a:srgbClr val="E2AC00"/>
                </a:solidFill>
                <a:latin typeface="Calibri"/>
                <a:cs typeface="Calibri"/>
              </a:rPr>
              <a:t>26</a:t>
            </a:r>
            <a:r>
              <a:rPr sz="1600" b="1" spc="20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E2AC00"/>
                </a:solidFill>
                <a:latin typeface="Calibri"/>
                <a:cs typeface="Calibri"/>
              </a:rPr>
              <a:t>:</a:t>
            </a:r>
            <a:r>
              <a:rPr sz="1600" b="1" spc="5" dirty="0">
                <a:solidFill>
                  <a:srgbClr val="E2AC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alibri"/>
                <a:cs typeface="Calibri"/>
              </a:rPr>
              <a:t>Programme</a:t>
            </a:r>
            <a:r>
              <a:rPr sz="1600" spc="4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libri"/>
                <a:cs typeface="Calibri"/>
              </a:rPr>
              <a:t>Arduino</a:t>
            </a:r>
            <a:r>
              <a:rPr sz="16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du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système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d’arrosage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1600" spc="-10" dirty="0" err="1">
                <a:solidFill>
                  <a:prstClr val="black"/>
                </a:solidFill>
                <a:latin typeface="Calibri"/>
                <a:cs typeface="Calibri"/>
              </a:rPr>
              <a:t>automatique</a:t>
            </a:r>
            <a:r>
              <a:rPr lang="en-US" sz="1600" spc="-10" dirty="0">
                <a:solidFill>
                  <a:prstClr val="black"/>
                </a:solidFill>
                <a:latin typeface="Calibri"/>
                <a:cs typeface="Calibri"/>
              </a:rPr>
              <a:t> du terrain de football </a:t>
            </a:r>
            <a:r>
              <a:rPr lang="en-US" sz="1867" b="1" spc="-10" dirty="0">
                <a:solidFill>
                  <a:prstClr val="black"/>
                </a:solidFill>
                <a:latin typeface="Calibri"/>
                <a:cs typeface="Calibri"/>
              </a:rPr>
              <a:t>(suite).</a:t>
            </a:r>
            <a:endParaRPr sz="1867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47FD7-AE58-6783-A183-FE142E3C315F}"/>
              </a:ext>
            </a:extLst>
          </p:cNvPr>
          <p:cNvSpPr txBox="1"/>
          <p:nvPr/>
        </p:nvSpPr>
        <p:spPr>
          <a:xfrm>
            <a:off x="771570" y="6286009"/>
            <a:ext cx="10629020" cy="287323"/>
          </a:xfrm>
          <a:prstGeom prst="rect">
            <a:avLst/>
          </a:prstGeom>
          <a:noFill/>
          <a:ln w="38100">
            <a:solidFill>
              <a:srgbClr val="E2AC00"/>
            </a:solidFill>
          </a:ln>
        </p:spPr>
        <p:txBody>
          <a:bodyPr wrap="square" rtlCol="0">
            <a:spAutoFit/>
          </a:bodyPr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67F05EE-3A16-0660-5FE1-BF7562BDB4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633218" y="6405331"/>
            <a:ext cx="303613" cy="287323"/>
          </a:xfrm>
        </p:spPr>
        <p:txBody>
          <a:bodyPr/>
          <a:lstStyle/>
          <a:p>
            <a:pPr defTabSz="609630"/>
            <a:fld id="{B6F15528-21DE-4FAA-801E-634DDDAF4B2B}" type="slidenum">
              <a:rPr lang="en-US" sz="1867" b="1">
                <a:solidFill>
                  <a:prstClr val="black"/>
                </a:solidFill>
                <a:latin typeface="Calibri"/>
              </a:rPr>
              <a:pPr defTabSz="609630"/>
              <a:t>9</a:t>
            </a:fld>
            <a:endParaRPr lang="en-US" sz="1867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26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365</Words>
  <Application>Microsoft Office PowerPoint</Application>
  <PresentationFormat>Widescreen</PresentationFormat>
  <Paragraphs>70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Arabic Typesetting</vt:lpstr>
      <vt:lpstr>Arial</vt:lpstr>
      <vt:lpstr>Calibri</vt:lpstr>
      <vt:lpstr>Calibri Light</vt:lpstr>
      <vt:lpstr>Cambria Math</vt:lpstr>
      <vt:lpstr>Verdana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Merci pour vous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 ezzahra ghanam</dc:creator>
  <cp:lastModifiedBy>fatima ezzahra ghanam</cp:lastModifiedBy>
  <cp:revision>2</cp:revision>
  <dcterms:created xsi:type="dcterms:W3CDTF">2024-07-12T22:13:52Z</dcterms:created>
  <dcterms:modified xsi:type="dcterms:W3CDTF">2024-07-13T09:48:29Z</dcterms:modified>
</cp:coreProperties>
</file>